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F89AD-F5A9-403E-AB56-15590569DC8D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D18BDF-F75D-47C2-863E-C79B145E180C}">
      <dgm:prSet/>
      <dgm:spPr/>
      <dgm:t>
        <a:bodyPr/>
        <a:lstStyle/>
        <a:p>
          <a:r>
            <a:rPr lang="en-US" i="0"/>
            <a:t>Unified Platform for Data Analytics</a:t>
          </a:r>
          <a:endParaRPr lang="en-US"/>
        </a:p>
      </dgm:t>
    </dgm:pt>
    <dgm:pt modelId="{D46EDEF1-02D7-40E4-99F7-C7194EFB7766}" type="parTrans" cxnId="{708C4654-EB07-44B5-8972-792C3F8A97DC}">
      <dgm:prSet/>
      <dgm:spPr/>
      <dgm:t>
        <a:bodyPr/>
        <a:lstStyle/>
        <a:p>
          <a:endParaRPr lang="en-US"/>
        </a:p>
      </dgm:t>
    </dgm:pt>
    <dgm:pt modelId="{4DA96ED0-6152-4AD8-A1E9-6F7FAD8D83C1}" type="sibTrans" cxnId="{708C4654-EB07-44B5-8972-792C3F8A97DC}">
      <dgm:prSet/>
      <dgm:spPr/>
      <dgm:t>
        <a:bodyPr/>
        <a:lstStyle/>
        <a:p>
          <a:endParaRPr lang="en-US"/>
        </a:p>
      </dgm:t>
    </dgm:pt>
    <dgm:pt modelId="{2B7916F7-F6A9-45C5-A00A-C518682E9810}">
      <dgm:prSet/>
      <dgm:spPr/>
      <dgm:t>
        <a:bodyPr/>
        <a:lstStyle/>
        <a:p>
          <a:r>
            <a:rPr lang="en-US" i="0"/>
            <a:t>Seamless Integration with Data Lake</a:t>
          </a:r>
          <a:endParaRPr lang="en-US"/>
        </a:p>
      </dgm:t>
    </dgm:pt>
    <dgm:pt modelId="{3E3D3C46-7585-4D74-8513-3D6C5149C5BA}" type="parTrans" cxnId="{D35EE54A-14AA-4A92-973D-3FF9140ADAED}">
      <dgm:prSet/>
      <dgm:spPr/>
      <dgm:t>
        <a:bodyPr/>
        <a:lstStyle/>
        <a:p>
          <a:endParaRPr lang="en-US"/>
        </a:p>
      </dgm:t>
    </dgm:pt>
    <dgm:pt modelId="{B702ECCB-59A5-4025-90A9-494387DF05F0}" type="sibTrans" cxnId="{D35EE54A-14AA-4A92-973D-3FF9140ADAED}">
      <dgm:prSet/>
      <dgm:spPr/>
      <dgm:t>
        <a:bodyPr/>
        <a:lstStyle/>
        <a:p>
          <a:endParaRPr lang="en-US"/>
        </a:p>
      </dgm:t>
    </dgm:pt>
    <dgm:pt modelId="{9F540F5F-DA14-4216-908A-B00B80476FC9}">
      <dgm:prSet/>
      <dgm:spPr/>
      <dgm:t>
        <a:bodyPr/>
        <a:lstStyle/>
        <a:p>
          <a:r>
            <a:rPr lang="en-US" i="0"/>
            <a:t>Robust Data Integration Capabilities</a:t>
          </a:r>
          <a:endParaRPr lang="en-US"/>
        </a:p>
      </dgm:t>
    </dgm:pt>
    <dgm:pt modelId="{EB6B3669-5C55-4418-BEE2-F22F1A7488A9}" type="parTrans" cxnId="{6DC4795F-523B-4438-81F4-C2616A987141}">
      <dgm:prSet/>
      <dgm:spPr/>
      <dgm:t>
        <a:bodyPr/>
        <a:lstStyle/>
        <a:p>
          <a:endParaRPr lang="en-US"/>
        </a:p>
      </dgm:t>
    </dgm:pt>
    <dgm:pt modelId="{B1C0F889-5258-4A31-9960-4FE3CA4B2049}" type="sibTrans" cxnId="{6DC4795F-523B-4438-81F4-C2616A987141}">
      <dgm:prSet/>
      <dgm:spPr/>
      <dgm:t>
        <a:bodyPr/>
        <a:lstStyle/>
        <a:p>
          <a:endParaRPr lang="en-US"/>
        </a:p>
      </dgm:t>
    </dgm:pt>
    <dgm:pt modelId="{F3247D68-6492-4407-AF10-3E5E1DA1FD53}">
      <dgm:prSet/>
      <dgm:spPr/>
      <dgm:t>
        <a:bodyPr/>
        <a:lstStyle/>
        <a:p>
          <a:r>
            <a:rPr lang="en-US" i="0"/>
            <a:t>Apache Spark for Big Data</a:t>
          </a:r>
          <a:endParaRPr lang="en-US"/>
        </a:p>
      </dgm:t>
    </dgm:pt>
    <dgm:pt modelId="{74A6C173-7183-4770-B222-1DC80B2A0A20}" type="parTrans" cxnId="{96AFD096-8650-4CA7-BB03-362A6C6E7953}">
      <dgm:prSet/>
      <dgm:spPr/>
      <dgm:t>
        <a:bodyPr/>
        <a:lstStyle/>
        <a:p>
          <a:endParaRPr lang="en-US"/>
        </a:p>
      </dgm:t>
    </dgm:pt>
    <dgm:pt modelId="{CFFFF394-1FDF-4AC9-BF83-6153F6391CF8}" type="sibTrans" cxnId="{96AFD096-8650-4CA7-BB03-362A6C6E7953}">
      <dgm:prSet/>
      <dgm:spPr/>
      <dgm:t>
        <a:bodyPr/>
        <a:lstStyle/>
        <a:p>
          <a:endParaRPr lang="en-US"/>
        </a:p>
      </dgm:t>
    </dgm:pt>
    <dgm:pt modelId="{03516C25-022A-4F80-B26A-4426169D3D3A}">
      <dgm:prSet/>
      <dgm:spPr/>
      <dgm:t>
        <a:bodyPr/>
        <a:lstStyle/>
        <a:p>
          <a:r>
            <a:rPr lang="en-US" i="0"/>
            <a:t>Real-Time Analytics on Streaming Data</a:t>
          </a:r>
          <a:endParaRPr lang="en-US"/>
        </a:p>
      </dgm:t>
    </dgm:pt>
    <dgm:pt modelId="{7A04EC67-852F-4F8E-983C-056CC09DB039}" type="parTrans" cxnId="{22A3E151-2E58-4874-A7FA-D4016487D052}">
      <dgm:prSet/>
      <dgm:spPr/>
      <dgm:t>
        <a:bodyPr/>
        <a:lstStyle/>
        <a:p>
          <a:endParaRPr lang="en-US"/>
        </a:p>
      </dgm:t>
    </dgm:pt>
    <dgm:pt modelId="{97B2429A-08F8-47C2-BF3E-6FCDD9DE7236}" type="sibTrans" cxnId="{22A3E151-2E58-4874-A7FA-D4016487D052}">
      <dgm:prSet/>
      <dgm:spPr/>
      <dgm:t>
        <a:bodyPr/>
        <a:lstStyle/>
        <a:p>
          <a:endParaRPr lang="en-US"/>
        </a:p>
      </dgm:t>
    </dgm:pt>
    <dgm:pt modelId="{E835C2FC-7EBA-458C-9A03-7C90CA8FAACF}">
      <dgm:prSet/>
      <dgm:spPr/>
      <dgm:t>
        <a:bodyPr/>
        <a:lstStyle/>
        <a:p>
          <a:r>
            <a:rPr lang="en-US" i="0"/>
            <a:t>Powerful Integration with Power BI</a:t>
          </a:r>
          <a:endParaRPr lang="en-US"/>
        </a:p>
      </dgm:t>
    </dgm:pt>
    <dgm:pt modelId="{1474F25E-D06E-4CB3-ADCE-DC48211246E0}" type="parTrans" cxnId="{E3AF301A-6CB4-4AEE-8F65-AD4334E087E4}">
      <dgm:prSet/>
      <dgm:spPr/>
      <dgm:t>
        <a:bodyPr/>
        <a:lstStyle/>
        <a:p>
          <a:endParaRPr lang="en-US"/>
        </a:p>
      </dgm:t>
    </dgm:pt>
    <dgm:pt modelId="{F5C979B6-F1A7-49F1-B4B4-7B505E01C04B}" type="sibTrans" cxnId="{E3AF301A-6CB4-4AEE-8F65-AD4334E087E4}">
      <dgm:prSet/>
      <dgm:spPr/>
      <dgm:t>
        <a:bodyPr/>
        <a:lstStyle/>
        <a:p>
          <a:endParaRPr lang="en-US"/>
        </a:p>
      </dgm:t>
    </dgm:pt>
    <dgm:pt modelId="{B0048720-7818-439A-B66B-DFF26FC216AB}">
      <dgm:prSet/>
      <dgm:spPr/>
      <dgm:t>
        <a:bodyPr/>
        <a:lstStyle/>
        <a:p>
          <a:r>
            <a:rPr lang="en-US" i="0"/>
            <a:t>User-Friendly Workspace for Collaboration</a:t>
          </a:r>
          <a:endParaRPr lang="en-US"/>
        </a:p>
      </dgm:t>
    </dgm:pt>
    <dgm:pt modelId="{9551E2D6-6200-405C-9D0B-4550C11918EB}" type="parTrans" cxnId="{AC71253B-5F05-4F4F-883A-C322A1670C43}">
      <dgm:prSet/>
      <dgm:spPr/>
      <dgm:t>
        <a:bodyPr/>
        <a:lstStyle/>
        <a:p>
          <a:endParaRPr lang="en-US"/>
        </a:p>
      </dgm:t>
    </dgm:pt>
    <dgm:pt modelId="{EC8832DF-1CDD-427D-A9BB-EEB97DFC80E7}" type="sibTrans" cxnId="{AC71253B-5F05-4F4F-883A-C322A1670C43}">
      <dgm:prSet/>
      <dgm:spPr/>
      <dgm:t>
        <a:bodyPr/>
        <a:lstStyle/>
        <a:p>
          <a:endParaRPr lang="en-US"/>
        </a:p>
      </dgm:t>
    </dgm:pt>
    <dgm:pt modelId="{D4A1F78C-3B88-42D9-A680-D397F2B5CFB0}">
      <dgm:prSet/>
      <dgm:spPr/>
      <dgm:t>
        <a:bodyPr/>
        <a:lstStyle/>
        <a:p>
          <a:r>
            <a:rPr lang="en-US" i="0"/>
            <a:t>Strong Security and Compliance Features</a:t>
          </a:r>
          <a:endParaRPr lang="en-US"/>
        </a:p>
      </dgm:t>
    </dgm:pt>
    <dgm:pt modelId="{EC51A5BB-5B16-4532-82F8-E748438F8871}" type="parTrans" cxnId="{82D4A400-DEBA-4833-AB59-E7174FFF712A}">
      <dgm:prSet/>
      <dgm:spPr/>
      <dgm:t>
        <a:bodyPr/>
        <a:lstStyle/>
        <a:p>
          <a:endParaRPr lang="en-US"/>
        </a:p>
      </dgm:t>
    </dgm:pt>
    <dgm:pt modelId="{273CE239-E401-41D5-BE34-9969B526DA92}" type="sibTrans" cxnId="{82D4A400-DEBA-4833-AB59-E7174FFF712A}">
      <dgm:prSet/>
      <dgm:spPr/>
      <dgm:t>
        <a:bodyPr/>
        <a:lstStyle/>
        <a:p>
          <a:endParaRPr lang="en-US"/>
        </a:p>
      </dgm:t>
    </dgm:pt>
    <dgm:pt modelId="{45FDB8F7-F1D9-462A-A362-E76E827739D4}" type="pres">
      <dgm:prSet presAssocID="{629F89AD-F5A9-403E-AB56-15590569DC8D}" presName="diagram" presStyleCnt="0">
        <dgm:presLayoutVars>
          <dgm:dir/>
          <dgm:resizeHandles val="exact"/>
        </dgm:presLayoutVars>
      </dgm:prSet>
      <dgm:spPr/>
    </dgm:pt>
    <dgm:pt modelId="{DF7543E6-C703-4F00-BE72-5781E9C42897}" type="pres">
      <dgm:prSet presAssocID="{9BD18BDF-F75D-47C2-863E-C79B145E180C}" presName="node" presStyleLbl="node1" presStyleIdx="0" presStyleCnt="8">
        <dgm:presLayoutVars>
          <dgm:bulletEnabled val="1"/>
        </dgm:presLayoutVars>
      </dgm:prSet>
      <dgm:spPr/>
    </dgm:pt>
    <dgm:pt modelId="{8601DCC0-7F67-4797-8E97-85CA9687CFE4}" type="pres">
      <dgm:prSet presAssocID="{4DA96ED0-6152-4AD8-A1E9-6F7FAD8D83C1}" presName="sibTrans" presStyleCnt="0"/>
      <dgm:spPr/>
    </dgm:pt>
    <dgm:pt modelId="{B0C1FDC7-4558-4E31-AC3F-F323BEB35525}" type="pres">
      <dgm:prSet presAssocID="{2B7916F7-F6A9-45C5-A00A-C518682E9810}" presName="node" presStyleLbl="node1" presStyleIdx="1" presStyleCnt="8">
        <dgm:presLayoutVars>
          <dgm:bulletEnabled val="1"/>
        </dgm:presLayoutVars>
      </dgm:prSet>
      <dgm:spPr/>
    </dgm:pt>
    <dgm:pt modelId="{10CAF2BA-4965-428F-A521-CDB1F0F0D637}" type="pres">
      <dgm:prSet presAssocID="{B702ECCB-59A5-4025-90A9-494387DF05F0}" presName="sibTrans" presStyleCnt="0"/>
      <dgm:spPr/>
    </dgm:pt>
    <dgm:pt modelId="{70F44867-D0B7-459F-A765-B94EA3C5E6E7}" type="pres">
      <dgm:prSet presAssocID="{9F540F5F-DA14-4216-908A-B00B80476FC9}" presName="node" presStyleLbl="node1" presStyleIdx="2" presStyleCnt="8">
        <dgm:presLayoutVars>
          <dgm:bulletEnabled val="1"/>
        </dgm:presLayoutVars>
      </dgm:prSet>
      <dgm:spPr/>
    </dgm:pt>
    <dgm:pt modelId="{3815C504-FD23-489C-891A-6599C37FD93C}" type="pres">
      <dgm:prSet presAssocID="{B1C0F889-5258-4A31-9960-4FE3CA4B2049}" presName="sibTrans" presStyleCnt="0"/>
      <dgm:spPr/>
    </dgm:pt>
    <dgm:pt modelId="{65B771C1-0085-4A3E-A771-4B78A38A9348}" type="pres">
      <dgm:prSet presAssocID="{F3247D68-6492-4407-AF10-3E5E1DA1FD53}" presName="node" presStyleLbl="node1" presStyleIdx="3" presStyleCnt="8">
        <dgm:presLayoutVars>
          <dgm:bulletEnabled val="1"/>
        </dgm:presLayoutVars>
      </dgm:prSet>
      <dgm:spPr/>
    </dgm:pt>
    <dgm:pt modelId="{E9DFA91C-2AD1-4E72-AC17-2BAACDBF3720}" type="pres">
      <dgm:prSet presAssocID="{CFFFF394-1FDF-4AC9-BF83-6153F6391CF8}" presName="sibTrans" presStyleCnt="0"/>
      <dgm:spPr/>
    </dgm:pt>
    <dgm:pt modelId="{8C44EF84-039C-4385-8C8D-61C73034E7BA}" type="pres">
      <dgm:prSet presAssocID="{03516C25-022A-4F80-B26A-4426169D3D3A}" presName="node" presStyleLbl="node1" presStyleIdx="4" presStyleCnt="8">
        <dgm:presLayoutVars>
          <dgm:bulletEnabled val="1"/>
        </dgm:presLayoutVars>
      </dgm:prSet>
      <dgm:spPr/>
    </dgm:pt>
    <dgm:pt modelId="{C2E0CF51-0507-46CE-87BB-9D86A36F2EB3}" type="pres">
      <dgm:prSet presAssocID="{97B2429A-08F8-47C2-BF3E-6FCDD9DE7236}" presName="sibTrans" presStyleCnt="0"/>
      <dgm:spPr/>
    </dgm:pt>
    <dgm:pt modelId="{CB7605E4-A9DE-4CFA-A591-4FF48268F587}" type="pres">
      <dgm:prSet presAssocID="{E835C2FC-7EBA-458C-9A03-7C90CA8FAACF}" presName="node" presStyleLbl="node1" presStyleIdx="5" presStyleCnt="8">
        <dgm:presLayoutVars>
          <dgm:bulletEnabled val="1"/>
        </dgm:presLayoutVars>
      </dgm:prSet>
      <dgm:spPr/>
    </dgm:pt>
    <dgm:pt modelId="{09ED4EAC-3DEE-49B2-B5EE-5B3670A716E4}" type="pres">
      <dgm:prSet presAssocID="{F5C979B6-F1A7-49F1-B4B4-7B505E01C04B}" presName="sibTrans" presStyleCnt="0"/>
      <dgm:spPr/>
    </dgm:pt>
    <dgm:pt modelId="{EC7C5749-5C01-4979-9082-B9421B9CC34F}" type="pres">
      <dgm:prSet presAssocID="{B0048720-7818-439A-B66B-DFF26FC216AB}" presName="node" presStyleLbl="node1" presStyleIdx="6" presStyleCnt="8">
        <dgm:presLayoutVars>
          <dgm:bulletEnabled val="1"/>
        </dgm:presLayoutVars>
      </dgm:prSet>
      <dgm:spPr/>
    </dgm:pt>
    <dgm:pt modelId="{0F9DE32C-07AC-4778-9C61-F9B54389E7F8}" type="pres">
      <dgm:prSet presAssocID="{EC8832DF-1CDD-427D-A9BB-EEB97DFC80E7}" presName="sibTrans" presStyleCnt="0"/>
      <dgm:spPr/>
    </dgm:pt>
    <dgm:pt modelId="{1F265877-6B61-4DCD-9881-23505676E600}" type="pres">
      <dgm:prSet presAssocID="{D4A1F78C-3B88-42D9-A680-D397F2B5CFB0}" presName="node" presStyleLbl="node1" presStyleIdx="7" presStyleCnt="8">
        <dgm:presLayoutVars>
          <dgm:bulletEnabled val="1"/>
        </dgm:presLayoutVars>
      </dgm:prSet>
      <dgm:spPr/>
    </dgm:pt>
  </dgm:ptLst>
  <dgm:cxnLst>
    <dgm:cxn modelId="{82D4A400-DEBA-4833-AB59-E7174FFF712A}" srcId="{629F89AD-F5A9-403E-AB56-15590569DC8D}" destId="{D4A1F78C-3B88-42D9-A680-D397F2B5CFB0}" srcOrd="7" destOrd="0" parTransId="{EC51A5BB-5B16-4532-82F8-E748438F8871}" sibTransId="{273CE239-E401-41D5-BE34-9969B526DA92}"/>
    <dgm:cxn modelId="{AB721C05-9E39-46CD-90DA-EBBDB97DB8FD}" type="presOf" srcId="{9BD18BDF-F75D-47C2-863E-C79B145E180C}" destId="{DF7543E6-C703-4F00-BE72-5781E9C42897}" srcOrd="0" destOrd="0" presId="urn:microsoft.com/office/officeart/2005/8/layout/default"/>
    <dgm:cxn modelId="{E3AF301A-6CB4-4AEE-8F65-AD4334E087E4}" srcId="{629F89AD-F5A9-403E-AB56-15590569DC8D}" destId="{E835C2FC-7EBA-458C-9A03-7C90CA8FAACF}" srcOrd="5" destOrd="0" parTransId="{1474F25E-D06E-4CB3-ADCE-DC48211246E0}" sibTransId="{F5C979B6-F1A7-49F1-B4B4-7B505E01C04B}"/>
    <dgm:cxn modelId="{AC71253B-5F05-4F4F-883A-C322A1670C43}" srcId="{629F89AD-F5A9-403E-AB56-15590569DC8D}" destId="{B0048720-7818-439A-B66B-DFF26FC216AB}" srcOrd="6" destOrd="0" parTransId="{9551E2D6-6200-405C-9D0B-4550C11918EB}" sibTransId="{EC8832DF-1CDD-427D-A9BB-EEB97DFC80E7}"/>
    <dgm:cxn modelId="{C4A8F73D-3F33-46B2-A91C-2B2D97EFB7D4}" type="presOf" srcId="{B0048720-7818-439A-B66B-DFF26FC216AB}" destId="{EC7C5749-5C01-4979-9082-B9421B9CC34F}" srcOrd="0" destOrd="0" presId="urn:microsoft.com/office/officeart/2005/8/layout/default"/>
    <dgm:cxn modelId="{6DC4795F-523B-4438-81F4-C2616A987141}" srcId="{629F89AD-F5A9-403E-AB56-15590569DC8D}" destId="{9F540F5F-DA14-4216-908A-B00B80476FC9}" srcOrd="2" destOrd="0" parTransId="{EB6B3669-5C55-4418-BEE2-F22F1A7488A9}" sibTransId="{B1C0F889-5258-4A31-9960-4FE3CA4B2049}"/>
    <dgm:cxn modelId="{E4BEA544-E7A3-41BE-8A28-46DD5A8D6379}" type="presOf" srcId="{03516C25-022A-4F80-B26A-4426169D3D3A}" destId="{8C44EF84-039C-4385-8C8D-61C73034E7BA}" srcOrd="0" destOrd="0" presId="urn:microsoft.com/office/officeart/2005/8/layout/default"/>
    <dgm:cxn modelId="{D35EE54A-14AA-4A92-973D-3FF9140ADAED}" srcId="{629F89AD-F5A9-403E-AB56-15590569DC8D}" destId="{2B7916F7-F6A9-45C5-A00A-C518682E9810}" srcOrd="1" destOrd="0" parTransId="{3E3D3C46-7585-4D74-8513-3D6C5149C5BA}" sibTransId="{B702ECCB-59A5-4025-90A9-494387DF05F0}"/>
    <dgm:cxn modelId="{D492636B-0943-401A-B712-15590525C436}" type="presOf" srcId="{629F89AD-F5A9-403E-AB56-15590569DC8D}" destId="{45FDB8F7-F1D9-462A-A362-E76E827739D4}" srcOrd="0" destOrd="0" presId="urn:microsoft.com/office/officeart/2005/8/layout/default"/>
    <dgm:cxn modelId="{9E67BB4F-A88C-4403-9552-DE0A77C39FC2}" type="presOf" srcId="{F3247D68-6492-4407-AF10-3E5E1DA1FD53}" destId="{65B771C1-0085-4A3E-A771-4B78A38A9348}" srcOrd="0" destOrd="0" presId="urn:microsoft.com/office/officeart/2005/8/layout/default"/>
    <dgm:cxn modelId="{22A3E151-2E58-4874-A7FA-D4016487D052}" srcId="{629F89AD-F5A9-403E-AB56-15590569DC8D}" destId="{03516C25-022A-4F80-B26A-4426169D3D3A}" srcOrd="4" destOrd="0" parTransId="{7A04EC67-852F-4F8E-983C-056CC09DB039}" sibTransId="{97B2429A-08F8-47C2-BF3E-6FCDD9DE7236}"/>
    <dgm:cxn modelId="{708C4654-EB07-44B5-8972-792C3F8A97DC}" srcId="{629F89AD-F5A9-403E-AB56-15590569DC8D}" destId="{9BD18BDF-F75D-47C2-863E-C79B145E180C}" srcOrd="0" destOrd="0" parTransId="{D46EDEF1-02D7-40E4-99F7-C7194EFB7766}" sibTransId="{4DA96ED0-6152-4AD8-A1E9-6F7FAD8D83C1}"/>
    <dgm:cxn modelId="{36C73E7F-F262-4345-8EE5-98E730560834}" type="presOf" srcId="{E835C2FC-7EBA-458C-9A03-7C90CA8FAACF}" destId="{CB7605E4-A9DE-4CFA-A591-4FF48268F587}" srcOrd="0" destOrd="0" presId="urn:microsoft.com/office/officeart/2005/8/layout/default"/>
    <dgm:cxn modelId="{96AFD096-8650-4CA7-BB03-362A6C6E7953}" srcId="{629F89AD-F5A9-403E-AB56-15590569DC8D}" destId="{F3247D68-6492-4407-AF10-3E5E1DA1FD53}" srcOrd="3" destOrd="0" parTransId="{74A6C173-7183-4770-B222-1DC80B2A0A20}" sibTransId="{CFFFF394-1FDF-4AC9-BF83-6153F6391CF8}"/>
    <dgm:cxn modelId="{1B6D38B3-DF72-4A80-892D-7E284B2467E6}" type="presOf" srcId="{9F540F5F-DA14-4216-908A-B00B80476FC9}" destId="{70F44867-D0B7-459F-A765-B94EA3C5E6E7}" srcOrd="0" destOrd="0" presId="urn:microsoft.com/office/officeart/2005/8/layout/default"/>
    <dgm:cxn modelId="{94EDF4B6-3931-4065-AE10-E67ABA227537}" type="presOf" srcId="{2B7916F7-F6A9-45C5-A00A-C518682E9810}" destId="{B0C1FDC7-4558-4E31-AC3F-F323BEB35525}" srcOrd="0" destOrd="0" presId="urn:microsoft.com/office/officeart/2005/8/layout/default"/>
    <dgm:cxn modelId="{0DBD43F1-09CC-4910-9D12-2765B3D38210}" type="presOf" srcId="{D4A1F78C-3B88-42D9-A680-D397F2B5CFB0}" destId="{1F265877-6B61-4DCD-9881-23505676E600}" srcOrd="0" destOrd="0" presId="urn:microsoft.com/office/officeart/2005/8/layout/default"/>
    <dgm:cxn modelId="{92493E05-99B5-4F1C-A9AD-9FEB63954F5F}" type="presParOf" srcId="{45FDB8F7-F1D9-462A-A362-E76E827739D4}" destId="{DF7543E6-C703-4F00-BE72-5781E9C42897}" srcOrd="0" destOrd="0" presId="urn:microsoft.com/office/officeart/2005/8/layout/default"/>
    <dgm:cxn modelId="{96E4AA08-0CD6-4BF7-BF73-E587F3E72258}" type="presParOf" srcId="{45FDB8F7-F1D9-462A-A362-E76E827739D4}" destId="{8601DCC0-7F67-4797-8E97-85CA9687CFE4}" srcOrd="1" destOrd="0" presId="urn:microsoft.com/office/officeart/2005/8/layout/default"/>
    <dgm:cxn modelId="{B9165209-DD47-4C38-A5EA-84B823B556C0}" type="presParOf" srcId="{45FDB8F7-F1D9-462A-A362-E76E827739D4}" destId="{B0C1FDC7-4558-4E31-AC3F-F323BEB35525}" srcOrd="2" destOrd="0" presId="urn:microsoft.com/office/officeart/2005/8/layout/default"/>
    <dgm:cxn modelId="{A632F01C-99C5-4A98-AAB3-9EB52A8A541A}" type="presParOf" srcId="{45FDB8F7-F1D9-462A-A362-E76E827739D4}" destId="{10CAF2BA-4965-428F-A521-CDB1F0F0D637}" srcOrd="3" destOrd="0" presId="urn:microsoft.com/office/officeart/2005/8/layout/default"/>
    <dgm:cxn modelId="{637786EF-1472-4A24-89B0-178A3C858DA0}" type="presParOf" srcId="{45FDB8F7-F1D9-462A-A362-E76E827739D4}" destId="{70F44867-D0B7-459F-A765-B94EA3C5E6E7}" srcOrd="4" destOrd="0" presId="urn:microsoft.com/office/officeart/2005/8/layout/default"/>
    <dgm:cxn modelId="{8F94891A-8F1C-4B4D-835E-0ECEA3E422F7}" type="presParOf" srcId="{45FDB8F7-F1D9-462A-A362-E76E827739D4}" destId="{3815C504-FD23-489C-891A-6599C37FD93C}" srcOrd="5" destOrd="0" presId="urn:microsoft.com/office/officeart/2005/8/layout/default"/>
    <dgm:cxn modelId="{93599480-EBE6-4FD2-ADBC-4FA224195E64}" type="presParOf" srcId="{45FDB8F7-F1D9-462A-A362-E76E827739D4}" destId="{65B771C1-0085-4A3E-A771-4B78A38A9348}" srcOrd="6" destOrd="0" presId="urn:microsoft.com/office/officeart/2005/8/layout/default"/>
    <dgm:cxn modelId="{AE44535C-1DA9-4C73-B42A-B1300228477F}" type="presParOf" srcId="{45FDB8F7-F1D9-462A-A362-E76E827739D4}" destId="{E9DFA91C-2AD1-4E72-AC17-2BAACDBF3720}" srcOrd="7" destOrd="0" presId="urn:microsoft.com/office/officeart/2005/8/layout/default"/>
    <dgm:cxn modelId="{D450BAD7-22D3-40F0-AB89-4B1506EB1A3A}" type="presParOf" srcId="{45FDB8F7-F1D9-462A-A362-E76E827739D4}" destId="{8C44EF84-039C-4385-8C8D-61C73034E7BA}" srcOrd="8" destOrd="0" presId="urn:microsoft.com/office/officeart/2005/8/layout/default"/>
    <dgm:cxn modelId="{AABDD84C-2066-447B-B663-3E0F62DF9F9C}" type="presParOf" srcId="{45FDB8F7-F1D9-462A-A362-E76E827739D4}" destId="{C2E0CF51-0507-46CE-87BB-9D86A36F2EB3}" srcOrd="9" destOrd="0" presId="urn:microsoft.com/office/officeart/2005/8/layout/default"/>
    <dgm:cxn modelId="{ED998722-95AC-4795-82F8-3D4F5EC2FCD2}" type="presParOf" srcId="{45FDB8F7-F1D9-462A-A362-E76E827739D4}" destId="{CB7605E4-A9DE-4CFA-A591-4FF48268F587}" srcOrd="10" destOrd="0" presId="urn:microsoft.com/office/officeart/2005/8/layout/default"/>
    <dgm:cxn modelId="{25BB3FF2-746F-4EC4-81DC-1AF605D5E93C}" type="presParOf" srcId="{45FDB8F7-F1D9-462A-A362-E76E827739D4}" destId="{09ED4EAC-3DEE-49B2-B5EE-5B3670A716E4}" srcOrd="11" destOrd="0" presId="urn:microsoft.com/office/officeart/2005/8/layout/default"/>
    <dgm:cxn modelId="{A50B5E40-2BC1-403D-97C9-C2686495D30F}" type="presParOf" srcId="{45FDB8F7-F1D9-462A-A362-E76E827739D4}" destId="{EC7C5749-5C01-4979-9082-B9421B9CC34F}" srcOrd="12" destOrd="0" presId="urn:microsoft.com/office/officeart/2005/8/layout/default"/>
    <dgm:cxn modelId="{3A25C9A6-2B0C-4526-8D16-3EDDC65393DA}" type="presParOf" srcId="{45FDB8F7-F1D9-462A-A362-E76E827739D4}" destId="{0F9DE32C-07AC-4778-9C61-F9B54389E7F8}" srcOrd="13" destOrd="0" presId="urn:microsoft.com/office/officeart/2005/8/layout/default"/>
    <dgm:cxn modelId="{F5C6BE08-08FB-47AB-A6B3-47EF9FE11C37}" type="presParOf" srcId="{45FDB8F7-F1D9-462A-A362-E76E827739D4}" destId="{1F265877-6B61-4DCD-9881-23505676E60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9D228-99B8-4A03-AC53-5EF00591EC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54206D-8781-42BC-87AA-DFB531B894E2}">
      <dgm:prSet/>
      <dgm:spPr/>
      <dgm:t>
        <a:bodyPr/>
        <a:lstStyle/>
        <a:p>
          <a:r>
            <a:rPr lang="en-US"/>
            <a:t>When you need a managed service.</a:t>
          </a:r>
        </a:p>
      </dgm:t>
    </dgm:pt>
    <dgm:pt modelId="{ECD21795-8268-4764-9998-F218F6633C36}" type="parTrans" cxnId="{0259BB36-F192-4092-B615-68133F8EF216}">
      <dgm:prSet/>
      <dgm:spPr/>
      <dgm:t>
        <a:bodyPr/>
        <a:lstStyle/>
        <a:p>
          <a:endParaRPr lang="en-US"/>
        </a:p>
      </dgm:t>
    </dgm:pt>
    <dgm:pt modelId="{119F4250-77E6-45CB-B8A4-A419987C42F3}" type="sibTrans" cxnId="{0259BB36-F192-4092-B615-68133F8EF216}">
      <dgm:prSet/>
      <dgm:spPr/>
      <dgm:t>
        <a:bodyPr/>
        <a:lstStyle/>
        <a:p>
          <a:endParaRPr lang="en-US"/>
        </a:p>
      </dgm:t>
    </dgm:pt>
    <dgm:pt modelId="{D7570890-C3AF-410D-9B64-2261E234E4A7}">
      <dgm:prSet/>
      <dgm:spPr/>
      <dgm:t>
        <a:bodyPr/>
        <a:lstStyle/>
        <a:p>
          <a:r>
            <a:rPr lang="en-US"/>
            <a:t>When you have large datasets and complex queries.</a:t>
          </a:r>
        </a:p>
      </dgm:t>
    </dgm:pt>
    <dgm:pt modelId="{DA35757F-13F1-48F2-A62E-DDE3412D16FC}" type="parTrans" cxnId="{6B7F4B86-7296-4CC0-8CDF-C2B128AFFE56}">
      <dgm:prSet/>
      <dgm:spPr/>
      <dgm:t>
        <a:bodyPr/>
        <a:lstStyle/>
        <a:p>
          <a:endParaRPr lang="en-US"/>
        </a:p>
      </dgm:t>
    </dgm:pt>
    <dgm:pt modelId="{9ED59C33-31FF-4395-BDEA-547DF3683EEE}" type="sibTrans" cxnId="{6B7F4B86-7296-4CC0-8CDF-C2B128AFFE56}">
      <dgm:prSet/>
      <dgm:spPr/>
      <dgm:t>
        <a:bodyPr/>
        <a:lstStyle/>
        <a:p>
          <a:endParaRPr lang="en-US"/>
        </a:p>
      </dgm:t>
    </dgm:pt>
    <dgm:pt modelId="{E8D9BF3B-BFFD-4D82-9928-A713200301AA}">
      <dgm:prSet/>
      <dgm:spPr/>
      <dgm:t>
        <a:bodyPr/>
        <a:lstStyle/>
        <a:p>
          <a:r>
            <a:rPr lang="en-US"/>
            <a:t>Mange structured and unstructured dataset.</a:t>
          </a:r>
        </a:p>
      </dgm:t>
    </dgm:pt>
    <dgm:pt modelId="{E64F5CCE-A70E-4B10-9FD5-1C561CDFFB6E}" type="parTrans" cxnId="{651B03A1-1B54-4C39-9999-7D231AEEA8D1}">
      <dgm:prSet/>
      <dgm:spPr/>
      <dgm:t>
        <a:bodyPr/>
        <a:lstStyle/>
        <a:p>
          <a:endParaRPr lang="en-US"/>
        </a:p>
      </dgm:t>
    </dgm:pt>
    <dgm:pt modelId="{6FA7FEBD-9C98-442E-B8CA-A2E4B5310043}" type="sibTrans" cxnId="{651B03A1-1B54-4C39-9999-7D231AEEA8D1}">
      <dgm:prSet/>
      <dgm:spPr/>
      <dgm:t>
        <a:bodyPr/>
        <a:lstStyle/>
        <a:p>
          <a:endParaRPr lang="en-US"/>
        </a:p>
      </dgm:t>
    </dgm:pt>
    <dgm:pt modelId="{B6EAA1BA-F68B-4427-BAD4-2A2FBEB14385}">
      <dgm:prSet/>
      <dgm:spPr/>
      <dgm:t>
        <a:bodyPr/>
        <a:lstStyle/>
        <a:p>
          <a:r>
            <a:rPr lang="en-US"/>
            <a:t>Data Pipeline Orchestration.</a:t>
          </a:r>
        </a:p>
      </dgm:t>
    </dgm:pt>
    <dgm:pt modelId="{40070B83-3CFF-429A-AAAD-A3AA0E6E7923}" type="parTrans" cxnId="{9D5EDE66-AF35-4AB9-B479-504D72E0170E}">
      <dgm:prSet/>
      <dgm:spPr/>
      <dgm:t>
        <a:bodyPr/>
        <a:lstStyle/>
        <a:p>
          <a:endParaRPr lang="en-US"/>
        </a:p>
      </dgm:t>
    </dgm:pt>
    <dgm:pt modelId="{A8E5A741-BE53-4A16-9A14-02AA193ACE9F}" type="sibTrans" cxnId="{9D5EDE66-AF35-4AB9-B479-504D72E0170E}">
      <dgm:prSet/>
      <dgm:spPr/>
      <dgm:t>
        <a:bodyPr/>
        <a:lstStyle/>
        <a:p>
          <a:endParaRPr lang="en-US"/>
        </a:p>
      </dgm:t>
    </dgm:pt>
    <dgm:pt modelId="{5ABDF0B3-D5BA-4657-B3CA-9A4D4E2E7D76}">
      <dgm:prSet/>
      <dgm:spPr/>
      <dgm:t>
        <a:bodyPr/>
        <a:lstStyle/>
        <a:p>
          <a:r>
            <a:rPr lang="en-US"/>
            <a:t>Analytics on real time operation.</a:t>
          </a:r>
        </a:p>
      </dgm:t>
    </dgm:pt>
    <dgm:pt modelId="{2CBA06C7-470A-429F-BF99-C1B21A73EB31}" type="parTrans" cxnId="{67000BA9-99FC-4365-95BD-EB5C05665B02}">
      <dgm:prSet/>
      <dgm:spPr/>
      <dgm:t>
        <a:bodyPr/>
        <a:lstStyle/>
        <a:p>
          <a:endParaRPr lang="en-US"/>
        </a:p>
      </dgm:t>
    </dgm:pt>
    <dgm:pt modelId="{82A3D978-96E2-4DD5-AD27-5A8682EE4A6E}" type="sibTrans" cxnId="{67000BA9-99FC-4365-95BD-EB5C05665B02}">
      <dgm:prSet/>
      <dgm:spPr/>
      <dgm:t>
        <a:bodyPr/>
        <a:lstStyle/>
        <a:p>
          <a:endParaRPr lang="en-US"/>
        </a:p>
      </dgm:t>
    </dgm:pt>
    <dgm:pt modelId="{14A5D8DA-20AA-4C2D-866D-7488B06E9BD1}">
      <dgm:prSet/>
      <dgm:spPr/>
      <dgm:t>
        <a:bodyPr/>
        <a:lstStyle/>
        <a:p>
          <a:r>
            <a:rPr lang="en-US"/>
            <a:t>When you want to integrate all Microsoft Azure Service.</a:t>
          </a:r>
        </a:p>
      </dgm:t>
    </dgm:pt>
    <dgm:pt modelId="{51031A8E-CDE4-4128-9C05-157AB16DE153}" type="parTrans" cxnId="{05B6AFC9-0160-460B-A8F2-521F9D97D233}">
      <dgm:prSet/>
      <dgm:spPr/>
      <dgm:t>
        <a:bodyPr/>
        <a:lstStyle/>
        <a:p>
          <a:endParaRPr lang="en-US"/>
        </a:p>
      </dgm:t>
    </dgm:pt>
    <dgm:pt modelId="{4B63EC22-2737-42FA-8084-75598FC14EB0}" type="sibTrans" cxnId="{05B6AFC9-0160-460B-A8F2-521F9D97D233}">
      <dgm:prSet/>
      <dgm:spPr/>
      <dgm:t>
        <a:bodyPr/>
        <a:lstStyle/>
        <a:p>
          <a:endParaRPr lang="en-US"/>
        </a:p>
      </dgm:t>
    </dgm:pt>
    <dgm:pt modelId="{55AA649E-28B4-4217-B912-3FAC65387A73}" type="pres">
      <dgm:prSet presAssocID="{78F9D228-99B8-4A03-AC53-5EF00591EC3E}" presName="root" presStyleCnt="0">
        <dgm:presLayoutVars>
          <dgm:dir/>
          <dgm:resizeHandles val="exact"/>
        </dgm:presLayoutVars>
      </dgm:prSet>
      <dgm:spPr/>
    </dgm:pt>
    <dgm:pt modelId="{41ED285E-4669-4466-8D17-978E58CD2C8A}" type="pres">
      <dgm:prSet presAssocID="{8554206D-8781-42BC-87AA-DFB531B894E2}" presName="compNode" presStyleCnt="0"/>
      <dgm:spPr/>
    </dgm:pt>
    <dgm:pt modelId="{65DBABFC-7BDE-4512-91B1-61B879B73CD7}" type="pres">
      <dgm:prSet presAssocID="{8554206D-8781-42BC-87AA-DFB531B894E2}" presName="bgRect" presStyleLbl="bgShp" presStyleIdx="0" presStyleCnt="6"/>
      <dgm:spPr/>
    </dgm:pt>
    <dgm:pt modelId="{7377787E-951E-4914-A322-0C341F5CBE7C}" type="pres">
      <dgm:prSet presAssocID="{8554206D-8781-42BC-87AA-DFB531B894E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AB9C4D-F638-443D-BE19-B073F57820C8}" type="pres">
      <dgm:prSet presAssocID="{8554206D-8781-42BC-87AA-DFB531B894E2}" presName="spaceRect" presStyleCnt="0"/>
      <dgm:spPr/>
    </dgm:pt>
    <dgm:pt modelId="{D0DC5A04-CACD-4485-8898-04A7AB1F68E6}" type="pres">
      <dgm:prSet presAssocID="{8554206D-8781-42BC-87AA-DFB531B894E2}" presName="parTx" presStyleLbl="revTx" presStyleIdx="0" presStyleCnt="6">
        <dgm:presLayoutVars>
          <dgm:chMax val="0"/>
          <dgm:chPref val="0"/>
        </dgm:presLayoutVars>
      </dgm:prSet>
      <dgm:spPr/>
    </dgm:pt>
    <dgm:pt modelId="{1F1D36AE-D622-43BC-A341-385AB6FB68C1}" type="pres">
      <dgm:prSet presAssocID="{119F4250-77E6-45CB-B8A4-A419987C42F3}" presName="sibTrans" presStyleCnt="0"/>
      <dgm:spPr/>
    </dgm:pt>
    <dgm:pt modelId="{CDA84859-5207-4C16-BACC-71458101D5D2}" type="pres">
      <dgm:prSet presAssocID="{D7570890-C3AF-410D-9B64-2261E234E4A7}" presName="compNode" presStyleCnt="0"/>
      <dgm:spPr/>
    </dgm:pt>
    <dgm:pt modelId="{1F73DB82-503B-497B-BBBE-85511E69E1A1}" type="pres">
      <dgm:prSet presAssocID="{D7570890-C3AF-410D-9B64-2261E234E4A7}" presName="bgRect" presStyleLbl="bgShp" presStyleIdx="1" presStyleCnt="6"/>
      <dgm:spPr/>
    </dgm:pt>
    <dgm:pt modelId="{9795F02E-3E6A-406D-B895-88A9AB7B7A46}" type="pres">
      <dgm:prSet presAssocID="{D7570890-C3AF-410D-9B64-2261E234E4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7793BE4-A5C1-43DB-9118-2C4E86C1C9D7}" type="pres">
      <dgm:prSet presAssocID="{D7570890-C3AF-410D-9B64-2261E234E4A7}" presName="spaceRect" presStyleCnt="0"/>
      <dgm:spPr/>
    </dgm:pt>
    <dgm:pt modelId="{F7210459-8215-445D-93BC-E196BF54C81D}" type="pres">
      <dgm:prSet presAssocID="{D7570890-C3AF-410D-9B64-2261E234E4A7}" presName="parTx" presStyleLbl="revTx" presStyleIdx="1" presStyleCnt="6">
        <dgm:presLayoutVars>
          <dgm:chMax val="0"/>
          <dgm:chPref val="0"/>
        </dgm:presLayoutVars>
      </dgm:prSet>
      <dgm:spPr/>
    </dgm:pt>
    <dgm:pt modelId="{33118886-3324-465F-AF7E-E71D25AD4E6D}" type="pres">
      <dgm:prSet presAssocID="{9ED59C33-31FF-4395-BDEA-547DF3683EEE}" presName="sibTrans" presStyleCnt="0"/>
      <dgm:spPr/>
    </dgm:pt>
    <dgm:pt modelId="{43DC8D1D-E5F4-4C72-9245-F28EDBE0C862}" type="pres">
      <dgm:prSet presAssocID="{E8D9BF3B-BFFD-4D82-9928-A713200301AA}" presName="compNode" presStyleCnt="0"/>
      <dgm:spPr/>
    </dgm:pt>
    <dgm:pt modelId="{0721351D-C88A-4E03-A52D-94B306E3F706}" type="pres">
      <dgm:prSet presAssocID="{E8D9BF3B-BFFD-4D82-9928-A713200301AA}" presName="bgRect" presStyleLbl="bgShp" presStyleIdx="2" presStyleCnt="6"/>
      <dgm:spPr/>
    </dgm:pt>
    <dgm:pt modelId="{A0A64617-519B-4DD9-BDFA-8E10013B90CF}" type="pres">
      <dgm:prSet presAssocID="{E8D9BF3B-BFFD-4D82-9928-A713200301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5CC18A-9004-4736-B002-15B11F084408}" type="pres">
      <dgm:prSet presAssocID="{E8D9BF3B-BFFD-4D82-9928-A713200301AA}" presName="spaceRect" presStyleCnt="0"/>
      <dgm:spPr/>
    </dgm:pt>
    <dgm:pt modelId="{3A4A9DC4-47DC-455B-B0B7-250463B6386D}" type="pres">
      <dgm:prSet presAssocID="{E8D9BF3B-BFFD-4D82-9928-A713200301AA}" presName="parTx" presStyleLbl="revTx" presStyleIdx="2" presStyleCnt="6">
        <dgm:presLayoutVars>
          <dgm:chMax val="0"/>
          <dgm:chPref val="0"/>
        </dgm:presLayoutVars>
      </dgm:prSet>
      <dgm:spPr/>
    </dgm:pt>
    <dgm:pt modelId="{E9F6B4C8-130D-4B33-B958-87E2BCD2BCDF}" type="pres">
      <dgm:prSet presAssocID="{6FA7FEBD-9C98-442E-B8CA-A2E4B5310043}" presName="sibTrans" presStyleCnt="0"/>
      <dgm:spPr/>
    </dgm:pt>
    <dgm:pt modelId="{8A2B2291-2CC8-4EB0-8C1F-5A6F5F6BD35D}" type="pres">
      <dgm:prSet presAssocID="{B6EAA1BA-F68B-4427-BAD4-2A2FBEB14385}" presName="compNode" presStyleCnt="0"/>
      <dgm:spPr/>
    </dgm:pt>
    <dgm:pt modelId="{B876F0A8-3B48-4D47-8001-AC251456582D}" type="pres">
      <dgm:prSet presAssocID="{B6EAA1BA-F68B-4427-BAD4-2A2FBEB14385}" presName="bgRect" presStyleLbl="bgShp" presStyleIdx="3" presStyleCnt="6"/>
      <dgm:spPr/>
    </dgm:pt>
    <dgm:pt modelId="{2B769F01-7056-484E-915D-950F269554E5}" type="pres">
      <dgm:prSet presAssocID="{B6EAA1BA-F68B-4427-BAD4-2A2FBEB1438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437F65-5E46-4610-BFC1-187C3F4909AC}" type="pres">
      <dgm:prSet presAssocID="{B6EAA1BA-F68B-4427-BAD4-2A2FBEB14385}" presName="spaceRect" presStyleCnt="0"/>
      <dgm:spPr/>
    </dgm:pt>
    <dgm:pt modelId="{E4EED65B-F21C-429D-A0DB-7AE4DAD47E87}" type="pres">
      <dgm:prSet presAssocID="{B6EAA1BA-F68B-4427-BAD4-2A2FBEB14385}" presName="parTx" presStyleLbl="revTx" presStyleIdx="3" presStyleCnt="6">
        <dgm:presLayoutVars>
          <dgm:chMax val="0"/>
          <dgm:chPref val="0"/>
        </dgm:presLayoutVars>
      </dgm:prSet>
      <dgm:spPr/>
    </dgm:pt>
    <dgm:pt modelId="{6BB8A56B-51F4-41E7-9B2F-E6EB86C8E1C2}" type="pres">
      <dgm:prSet presAssocID="{A8E5A741-BE53-4A16-9A14-02AA193ACE9F}" presName="sibTrans" presStyleCnt="0"/>
      <dgm:spPr/>
    </dgm:pt>
    <dgm:pt modelId="{EBEF206B-BC4A-4AD5-8E86-CBFFE984E72A}" type="pres">
      <dgm:prSet presAssocID="{5ABDF0B3-D5BA-4657-B3CA-9A4D4E2E7D76}" presName="compNode" presStyleCnt="0"/>
      <dgm:spPr/>
    </dgm:pt>
    <dgm:pt modelId="{3BEBD779-B672-457D-BA00-1716E41D4AB6}" type="pres">
      <dgm:prSet presAssocID="{5ABDF0B3-D5BA-4657-B3CA-9A4D4E2E7D76}" presName="bgRect" presStyleLbl="bgShp" presStyleIdx="4" presStyleCnt="6"/>
      <dgm:spPr/>
    </dgm:pt>
    <dgm:pt modelId="{2CB645B6-87C5-4513-8562-D1CBCFC65E13}" type="pres">
      <dgm:prSet presAssocID="{5ABDF0B3-D5BA-4657-B3CA-9A4D4E2E7D7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D379BE8-CBD7-4065-8A06-B9932AE284F5}" type="pres">
      <dgm:prSet presAssocID="{5ABDF0B3-D5BA-4657-B3CA-9A4D4E2E7D76}" presName="spaceRect" presStyleCnt="0"/>
      <dgm:spPr/>
    </dgm:pt>
    <dgm:pt modelId="{D885DACD-7BA0-4287-A39F-02F34C39BB1A}" type="pres">
      <dgm:prSet presAssocID="{5ABDF0B3-D5BA-4657-B3CA-9A4D4E2E7D76}" presName="parTx" presStyleLbl="revTx" presStyleIdx="4" presStyleCnt="6">
        <dgm:presLayoutVars>
          <dgm:chMax val="0"/>
          <dgm:chPref val="0"/>
        </dgm:presLayoutVars>
      </dgm:prSet>
      <dgm:spPr/>
    </dgm:pt>
    <dgm:pt modelId="{2B177487-6CC5-437F-85C0-275DC272F1D0}" type="pres">
      <dgm:prSet presAssocID="{82A3D978-96E2-4DD5-AD27-5A8682EE4A6E}" presName="sibTrans" presStyleCnt="0"/>
      <dgm:spPr/>
    </dgm:pt>
    <dgm:pt modelId="{C2040D58-C375-454F-967E-830ECB510210}" type="pres">
      <dgm:prSet presAssocID="{14A5D8DA-20AA-4C2D-866D-7488B06E9BD1}" presName="compNode" presStyleCnt="0"/>
      <dgm:spPr/>
    </dgm:pt>
    <dgm:pt modelId="{D1A98591-DBA3-43D8-9A33-FAE347140B59}" type="pres">
      <dgm:prSet presAssocID="{14A5D8DA-20AA-4C2D-866D-7488B06E9BD1}" presName="bgRect" presStyleLbl="bgShp" presStyleIdx="5" presStyleCnt="6"/>
      <dgm:spPr/>
    </dgm:pt>
    <dgm:pt modelId="{7F5E9D79-2C3A-4819-AD55-D574D6CBE211}" type="pres">
      <dgm:prSet presAssocID="{14A5D8DA-20AA-4C2D-866D-7488B06E9B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330D9F9-58BF-401D-B043-C71E10BEF463}" type="pres">
      <dgm:prSet presAssocID="{14A5D8DA-20AA-4C2D-866D-7488B06E9BD1}" presName="spaceRect" presStyleCnt="0"/>
      <dgm:spPr/>
    </dgm:pt>
    <dgm:pt modelId="{56D2C349-AFD3-413F-A303-A318FE20047F}" type="pres">
      <dgm:prSet presAssocID="{14A5D8DA-20AA-4C2D-866D-7488B06E9BD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CB3F807-4C5E-429B-B698-39B59002DB81}" type="presOf" srcId="{14A5D8DA-20AA-4C2D-866D-7488B06E9BD1}" destId="{56D2C349-AFD3-413F-A303-A318FE20047F}" srcOrd="0" destOrd="0" presId="urn:microsoft.com/office/officeart/2018/2/layout/IconVerticalSolidList"/>
    <dgm:cxn modelId="{0259BB36-F192-4092-B615-68133F8EF216}" srcId="{78F9D228-99B8-4A03-AC53-5EF00591EC3E}" destId="{8554206D-8781-42BC-87AA-DFB531B894E2}" srcOrd="0" destOrd="0" parTransId="{ECD21795-8268-4764-9998-F218F6633C36}" sibTransId="{119F4250-77E6-45CB-B8A4-A419987C42F3}"/>
    <dgm:cxn modelId="{FEE6293D-FC6E-4C6B-AA5B-08EE5CA7BB8E}" type="presOf" srcId="{78F9D228-99B8-4A03-AC53-5EF00591EC3E}" destId="{55AA649E-28B4-4217-B912-3FAC65387A73}" srcOrd="0" destOrd="0" presId="urn:microsoft.com/office/officeart/2018/2/layout/IconVerticalSolidList"/>
    <dgm:cxn modelId="{E3DA4F45-0EDD-4C9E-84FB-7EE5E45D453F}" type="presOf" srcId="{8554206D-8781-42BC-87AA-DFB531B894E2}" destId="{D0DC5A04-CACD-4485-8898-04A7AB1F68E6}" srcOrd="0" destOrd="0" presId="urn:microsoft.com/office/officeart/2018/2/layout/IconVerticalSolidList"/>
    <dgm:cxn modelId="{9D5EDE66-AF35-4AB9-B479-504D72E0170E}" srcId="{78F9D228-99B8-4A03-AC53-5EF00591EC3E}" destId="{B6EAA1BA-F68B-4427-BAD4-2A2FBEB14385}" srcOrd="3" destOrd="0" parTransId="{40070B83-3CFF-429A-AAAD-A3AA0E6E7923}" sibTransId="{A8E5A741-BE53-4A16-9A14-02AA193ACE9F}"/>
    <dgm:cxn modelId="{EFFD9471-56A6-4718-B27D-F141E4CCC3A7}" type="presOf" srcId="{5ABDF0B3-D5BA-4657-B3CA-9A4D4E2E7D76}" destId="{D885DACD-7BA0-4287-A39F-02F34C39BB1A}" srcOrd="0" destOrd="0" presId="urn:microsoft.com/office/officeart/2018/2/layout/IconVerticalSolidList"/>
    <dgm:cxn modelId="{6B7F4B86-7296-4CC0-8CDF-C2B128AFFE56}" srcId="{78F9D228-99B8-4A03-AC53-5EF00591EC3E}" destId="{D7570890-C3AF-410D-9B64-2261E234E4A7}" srcOrd="1" destOrd="0" parTransId="{DA35757F-13F1-48F2-A62E-DDE3412D16FC}" sibTransId="{9ED59C33-31FF-4395-BDEA-547DF3683EEE}"/>
    <dgm:cxn modelId="{41A00987-DE33-4C32-84F1-CB4E3BE44D04}" type="presOf" srcId="{D7570890-C3AF-410D-9B64-2261E234E4A7}" destId="{F7210459-8215-445D-93BC-E196BF54C81D}" srcOrd="0" destOrd="0" presId="urn:microsoft.com/office/officeart/2018/2/layout/IconVerticalSolidList"/>
    <dgm:cxn modelId="{882ECA8B-4F9A-48D0-A716-A12B6C6EA42E}" type="presOf" srcId="{E8D9BF3B-BFFD-4D82-9928-A713200301AA}" destId="{3A4A9DC4-47DC-455B-B0B7-250463B6386D}" srcOrd="0" destOrd="0" presId="urn:microsoft.com/office/officeart/2018/2/layout/IconVerticalSolidList"/>
    <dgm:cxn modelId="{651B03A1-1B54-4C39-9999-7D231AEEA8D1}" srcId="{78F9D228-99B8-4A03-AC53-5EF00591EC3E}" destId="{E8D9BF3B-BFFD-4D82-9928-A713200301AA}" srcOrd="2" destOrd="0" parTransId="{E64F5CCE-A70E-4B10-9FD5-1C561CDFFB6E}" sibTransId="{6FA7FEBD-9C98-442E-B8CA-A2E4B5310043}"/>
    <dgm:cxn modelId="{67000BA9-99FC-4365-95BD-EB5C05665B02}" srcId="{78F9D228-99B8-4A03-AC53-5EF00591EC3E}" destId="{5ABDF0B3-D5BA-4657-B3CA-9A4D4E2E7D76}" srcOrd="4" destOrd="0" parTransId="{2CBA06C7-470A-429F-BF99-C1B21A73EB31}" sibTransId="{82A3D978-96E2-4DD5-AD27-5A8682EE4A6E}"/>
    <dgm:cxn modelId="{05B6AFC9-0160-460B-A8F2-521F9D97D233}" srcId="{78F9D228-99B8-4A03-AC53-5EF00591EC3E}" destId="{14A5D8DA-20AA-4C2D-866D-7488B06E9BD1}" srcOrd="5" destOrd="0" parTransId="{51031A8E-CDE4-4128-9C05-157AB16DE153}" sibTransId="{4B63EC22-2737-42FA-8084-75598FC14EB0}"/>
    <dgm:cxn modelId="{7E65EAF6-ABFF-496B-B569-B4524C1E50A5}" type="presOf" srcId="{B6EAA1BA-F68B-4427-BAD4-2A2FBEB14385}" destId="{E4EED65B-F21C-429D-A0DB-7AE4DAD47E87}" srcOrd="0" destOrd="0" presId="urn:microsoft.com/office/officeart/2018/2/layout/IconVerticalSolidList"/>
    <dgm:cxn modelId="{95DCCE28-6DE5-45E9-AC13-EFB7103F799B}" type="presParOf" srcId="{55AA649E-28B4-4217-B912-3FAC65387A73}" destId="{41ED285E-4669-4466-8D17-978E58CD2C8A}" srcOrd="0" destOrd="0" presId="urn:microsoft.com/office/officeart/2018/2/layout/IconVerticalSolidList"/>
    <dgm:cxn modelId="{C40CD509-33B8-44F4-89BB-BEEA94B48BC7}" type="presParOf" srcId="{41ED285E-4669-4466-8D17-978E58CD2C8A}" destId="{65DBABFC-7BDE-4512-91B1-61B879B73CD7}" srcOrd="0" destOrd="0" presId="urn:microsoft.com/office/officeart/2018/2/layout/IconVerticalSolidList"/>
    <dgm:cxn modelId="{FD5F1C6D-ECAA-49E7-B53D-48D45D4F1212}" type="presParOf" srcId="{41ED285E-4669-4466-8D17-978E58CD2C8A}" destId="{7377787E-951E-4914-A322-0C341F5CBE7C}" srcOrd="1" destOrd="0" presId="urn:microsoft.com/office/officeart/2018/2/layout/IconVerticalSolidList"/>
    <dgm:cxn modelId="{7D1E85D4-2763-485B-A64A-4157805B6ED2}" type="presParOf" srcId="{41ED285E-4669-4466-8D17-978E58CD2C8A}" destId="{1DAB9C4D-F638-443D-BE19-B073F57820C8}" srcOrd="2" destOrd="0" presId="urn:microsoft.com/office/officeart/2018/2/layout/IconVerticalSolidList"/>
    <dgm:cxn modelId="{74C15760-8F54-4755-AF94-7FC54D828AED}" type="presParOf" srcId="{41ED285E-4669-4466-8D17-978E58CD2C8A}" destId="{D0DC5A04-CACD-4485-8898-04A7AB1F68E6}" srcOrd="3" destOrd="0" presId="urn:microsoft.com/office/officeart/2018/2/layout/IconVerticalSolidList"/>
    <dgm:cxn modelId="{280F5CF6-3151-409B-9F42-7897B106642D}" type="presParOf" srcId="{55AA649E-28B4-4217-B912-3FAC65387A73}" destId="{1F1D36AE-D622-43BC-A341-385AB6FB68C1}" srcOrd="1" destOrd="0" presId="urn:microsoft.com/office/officeart/2018/2/layout/IconVerticalSolidList"/>
    <dgm:cxn modelId="{42288036-CD82-4F66-AC4B-D80E28D8CAE9}" type="presParOf" srcId="{55AA649E-28B4-4217-B912-3FAC65387A73}" destId="{CDA84859-5207-4C16-BACC-71458101D5D2}" srcOrd="2" destOrd="0" presId="urn:microsoft.com/office/officeart/2018/2/layout/IconVerticalSolidList"/>
    <dgm:cxn modelId="{7EC7D6C8-FDF7-45C5-9940-A296D73DC5C0}" type="presParOf" srcId="{CDA84859-5207-4C16-BACC-71458101D5D2}" destId="{1F73DB82-503B-497B-BBBE-85511E69E1A1}" srcOrd="0" destOrd="0" presId="urn:microsoft.com/office/officeart/2018/2/layout/IconVerticalSolidList"/>
    <dgm:cxn modelId="{CE2577E4-6B44-4F96-81F7-CE725270F596}" type="presParOf" srcId="{CDA84859-5207-4C16-BACC-71458101D5D2}" destId="{9795F02E-3E6A-406D-B895-88A9AB7B7A46}" srcOrd="1" destOrd="0" presId="urn:microsoft.com/office/officeart/2018/2/layout/IconVerticalSolidList"/>
    <dgm:cxn modelId="{6002AF01-262E-4073-8B28-11E342EC8B8B}" type="presParOf" srcId="{CDA84859-5207-4C16-BACC-71458101D5D2}" destId="{87793BE4-A5C1-43DB-9118-2C4E86C1C9D7}" srcOrd="2" destOrd="0" presId="urn:microsoft.com/office/officeart/2018/2/layout/IconVerticalSolidList"/>
    <dgm:cxn modelId="{39FE2BA1-B059-4F20-BCEE-8FB28198FE79}" type="presParOf" srcId="{CDA84859-5207-4C16-BACC-71458101D5D2}" destId="{F7210459-8215-445D-93BC-E196BF54C81D}" srcOrd="3" destOrd="0" presId="urn:microsoft.com/office/officeart/2018/2/layout/IconVerticalSolidList"/>
    <dgm:cxn modelId="{74B590A7-D9DC-42C7-9DFA-D57741532222}" type="presParOf" srcId="{55AA649E-28B4-4217-B912-3FAC65387A73}" destId="{33118886-3324-465F-AF7E-E71D25AD4E6D}" srcOrd="3" destOrd="0" presId="urn:microsoft.com/office/officeart/2018/2/layout/IconVerticalSolidList"/>
    <dgm:cxn modelId="{7E201E8A-AF46-4319-93A2-4191056B36AF}" type="presParOf" srcId="{55AA649E-28B4-4217-B912-3FAC65387A73}" destId="{43DC8D1D-E5F4-4C72-9245-F28EDBE0C862}" srcOrd="4" destOrd="0" presId="urn:microsoft.com/office/officeart/2018/2/layout/IconVerticalSolidList"/>
    <dgm:cxn modelId="{9F6F08B4-F730-4FB7-89D6-72C8A90A829B}" type="presParOf" srcId="{43DC8D1D-E5F4-4C72-9245-F28EDBE0C862}" destId="{0721351D-C88A-4E03-A52D-94B306E3F706}" srcOrd="0" destOrd="0" presId="urn:microsoft.com/office/officeart/2018/2/layout/IconVerticalSolidList"/>
    <dgm:cxn modelId="{03F4756A-5667-407F-A3C1-C3B5924BB43A}" type="presParOf" srcId="{43DC8D1D-E5F4-4C72-9245-F28EDBE0C862}" destId="{A0A64617-519B-4DD9-BDFA-8E10013B90CF}" srcOrd="1" destOrd="0" presId="urn:microsoft.com/office/officeart/2018/2/layout/IconVerticalSolidList"/>
    <dgm:cxn modelId="{BD175781-E03F-4DF0-9230-0227D377D32A}" type="presParOf" srcId="{43DC8D1D-E5F4-4C72-9245-F28EDBE0C862}" destId="{FD5CC18A-9004-4736-B002-15B11F084408}" srcOrd="2" destOrd="0" presId="urn:microsoft.com/office/officeart/2018/2/layout/IconVerticalSolidList"/>
    <dgm:cxn modelId="{918150ED-072B-48D3-AABF-C676C27831B3}" type="presParOf" srcId="{43DC8D1D-E5F4-4C72-9245-F28EDBE0C862}" destId="{3A4A9DC4-47DC-455B-B0B7-250463B6386D}" srcOrd="3" destOrd="0" presId="urn:microsoft.com/office/officeart/2018/2/layout/IconVerticalSolidList"/>
    <dgm:cxn modelId="{21E67E24-9292-47A3-95C3-85C7AB8CDD40}" type="presParOf" srcId="{55AA649E-28B4-4217-B912-3FAC65387A73}" destId="{E9F6B4C8-130D-4B33-B958-87E2BCD2BCDF}" srcOrd="5" destOrd="0" presId="urn:microsoft.com/office/officeart/2018/2/layout/IconVerticalSolidList"/>
    <dgm:cxn modelId="{B67CBFB3-51ED-49AD-AFBD-B4CFAEB2E6FF}" type="presParOf" srcId="{55AA649E-28B4-4217-B912-3FAC65387A73}" destId="{8A2B2291-2CC8-4EB0-8C1F-5A6F5F6BD35D}" srcOrd="6" destOrd="0" presId="urn:microsoft.com/office/officeart/2018/2/layout/IconVerticalSolidList"/>
    <dgm:cxn modelId="{7F7FA98C-ABFE-4F42-82DE-2429C25CE8DE}" type="presParOf" srcId="{8A2B2291-2CC8-4EB0-8C1F-5A6F5F6BD35D}" destId="{B876F0A8-3B48-4D47-8001-AC251456582D}" srcOrd="0" destOrd="0" presId="urn:microsoft.com/office/officeart/2018/2/layout/IconVerticalSolidList"/>
    <dgm:cxn modelId="{0CC29A12-968D-4D1F-8070-C8D0780E80AC}" type="presParOf" srcId="{8A2B2291-2CC8-4EB0-8C1F-5A6F5F6BD35D}" destId="{2B769F01-7056-484E-915D-950F269554E5}" srcOrd="1" destOrd="0" presId="urn:microsoft.com/office/officeart/2018/2/layout/IconVerticalSolidList"/>
    <dgm:cxn modelId="{E9CE64EB-1CE5-4E08-9607-D7119C8ED52C}" type="presParOf" srcId="{8A2B2291-2CC8-4EB0-8C1F-5A6F5F6BD35D}" destId="{64437F65-5E46-4610-BFC1-187C3F4909AC}" srcOrd="2" destOrd="0" presId="urn:microsoft.com/office/officeart/2018/2/layout/IconVerticalSolidList"/>
    <dgm:cxn modelId="{6E299E6C-3682-4F01-8F16-A8F4F2657A3D}" type="presParOf" srcId="{8A2B2291-2CC8-4EB0-8C1F-5A6F5F6BD35D}" destId="{E4EED65B-F21C-429D-A0DB-7AE4DAD47E87}" srcOrd="3" destOrd="0" presId="urn:microsoft.com/office/officeart/2018/2/layout/IconVerticalSolidList"/>
    <dgm:cxn modelId="{19BC438A-E2DA-43CE-B2EB-02F4855A34A0}" type="presParOf" srcId="{55AA649E-28B4-4217-B912-3FAC65387A73}" destId="{6BB8A56B-51F4-41E7-9B2F-E6EB86C8E1C2}" srcOrd="7" destOrd="0" presId="urn:microsoft.com/office/officeart/2018/2/layout/IconVerticalSolidList"/>
    <dgm:cxn modelId="{9A29FD55-ACF8-40FB-A5CC-ACBD6B671728}" type="presParOf" srcId="{55AA649E-28B4-4217-B912-3FAC65387A73}" destId="{EBEF206B-BC4A-4AD5-8E86-CBFFE984E72A}" srcOrd="8" destOrd="0" presId="urn:microsoft.com/office/officeart/2018/2/layout/IconVerticalSolidList"/>
    <dgm:cxn modelId="{B81745CB-222B-4CF9-88DC-8A3C1FB8D309}" type="presParOf" srcId="{EBEF206B-BC4A-4AD5-8E86-CBFFE984E72A}" destId="{3BEBD779-B672-457D-BA00-1716E41D4AB6}" srcOrd="0" destOrd="0" presId="urn:microsoft.com/office/officeart/2018/2/layout/IconVerticalSolidList"/>
    <dgm:cxn modelId="{A8F7CF37-602B-423C-A4AA-D5D08CD23091}" type="presParOf" srcId="{EBEF206B-BC4A-4AD5-8E86-CBFFE984E72A}" destId="{2CB645B6-87C5-4513-8562-D1CBCFC65E13}" srcOrd="1" destOrd="0" presId="urn:microsoft.com/office/officeart/2018/2/layout/IconVerticalSolidList"/>
    <dgm:cxn modelId="{F042E9BE-51B6-4FC1-BB64-D7879175CA01}" type="presParOf" srcId="{EBEF206B-BC4A-4AD5-8E86-CBFFE984E72A}" destId="{7D379BE8-CBD7-4065-8A06-B9932AE284F5}" srcOrd="2" destOrd="0" presId="urn:microsoft.com/office/officeart/2018/2/layout/IconVerticalSolidList"/>
    <dgm:cxn modelId="{F7CCBBA6-23DA-4014-B50A-11A56776E343}" type="presParOf" srcId="{EBEF206B-BC4A-4AD5-8E86-CBFFE984E72A}" destId="{D885DACD-7BA0-4287-A39F-02F34C39BB1A}" srcOrd="3" destOrd="0" presId="urn:microsoft.com/office/officeart/2018/2/layout/IconVerticalSolidList"/>
    <dgm:cxn modelId="{C9039D5F-9F18-44ED-8DC5-6C89AB6AC5A4}" type="presParOf" srcId="{55AA649E-28B4-4217-B912-3FAC65387A73}" destId="{2B177487-6CC5-437F-85C0-275DC272F1D0}" srcOrd="9" destOrd="0" presId="urn:microsoft.com/office/officeart/2018/2/layout/IconVerticalSolidList"/>
    <dgm:cxn modelId="{E00B530D-61E1-434F-BD18-2D36DECA6412}" type="presParOf" srcId="{55AA649E-28B4-4217-B912-3FAC65387A73}" destId="{C2040D58-C375-454F-967E-830ECB510210}" srcOrd="10" destOrd="0" presId="urn:microsoft.com/office/officeart/2018/2/layout/IconVerticalSolidList"/>
    <dgm:cxn modelId="{2F823FF1-CE3A-4AF0-AE99-286E62448B55}" type="presParOf" srcId="{C2040D58-C375-454F-967E-830ECB510210}" destId="{D1A98591-DBA3-43D8-9A33-FAE347140B59}" srcOrd="0" destOrd="0" presId="urn:microsoft.com/office/officeart/2018/2/layout/IconVerticalSolidList"/>
    <dgm:cxn modelId="{3CC891F9-3B0F-46DE-BFA8-31C1ADFAFE22}" type="presParOf" srcId="{C2040D58-C375-454F-967E-830ECB510210}" destId="{7F5E9D79-2C3A-4819-AD55-D574D6CBE211}" srcOrd="1" destOrd="0" presId="urn:microsoft.com/office/officeart/2018/2/layout/IconVerticalSolidList"/>
    <dgm:cxn modelId="{C5430300-9540-42FC-9647-C428BF5FB2E4}" type="presParOf" srcId="{C2040D58-C375-454F-967E-830ECB510210}" destId="{8330D9F9-58BF-401D-B043-C71E10BEF463}" srcOrd="2" destOrd="0" presId="urn:microsoft.com/office/officeart/2018/2/layout/IconVerticalSolidList"/>
    <dgm:cxn modelId="{17DBA2A8-6523-4413-816E-8EFEB921D27F}" type="presParOf" srcId="{C2040D58-C375-454F-967E-830ECB510210}" destId="{56D2C349-AFD3-413F-A303-A318FE2004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F1579D-EE4B-4BA5-AD46-F53EFB6C64E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A8926E-DAF7-47A7-A0D7-578DBA811A1A}">
      <dgm:prSet/>
      <dgm:spPr/>
      <dgm:t>
        <a:bodyPr/>
        <a:lstStyle/>
        <a:p>
          <a:pPr>
            <a:defRPr cap="all"/>
          </a:pPr>
          <a:r>
            <a:rPr lang="en-US"/>
            <a:t>Conditional Constructs</a:t>
          </a:r>
        </a:p>
      </dgm:t>
    </dgm:pt>
    <dgm:pt modelId="{1571B9BD-1546-450A-ADA0-D997E4BD78C7}" type="parTrans" cxnId="{76531E49-A8FF-4437-A02C-768EB8AB970C}">
      <dgm:prSet/>
      <dgm:spPr/>
      <dgm:t>
        <a:bodyPr/>
        <a:lstStyle/>
        <a:p>
          <a:endParaRPr lang="en-US"/>
        </a:p>
      </dgm:t>
    </dgm:pt>
    <dgm:pt modelId="{93F6B35E-28B2-4B35-8423-3A9AD0F8FCBA}" type="sibTrans" cxnId="{76531E49-A8FF-4437-A02C-768EB8AB970C}">
      <dgm:prSet/>
      <dgm:spPr/>
      <dgm:t>
        <a:bodyPr/>
        <a:lstStyle/>
        <a:p>
          <a:endParaRPr lang="en-US"/>
        </a:p>
      </dgm:t>
    </dgm:pt>
    <dgm:pt modelId="{AB01EF55-E53B-4037-A0F5-465EF2A96226}">
      <dgm:prSet/>
      <dgm:spPr/>
      <dgm:t>
        <a:bodyPr/>
        <a:lstStyle/>
        <a:p>
          <a:pPr>
            <a:defRPr cap="all"/>
          </a:pPr>
          <a:r>
            <a:rPr lang="en-US"/>
            <a:t>Iterative Constructs</a:t>
          </a:r>
        </a:p>
      </dgm:t>
    </dgm:pt>
    <dgm:pt modelId="{2273798F-648D-4D3E-B451-28B7A15A64C6}" type="parTrans" cxnId="{7DF7DFD0-E06C-4580-8F28-67F44263AFDA}">
      <dgm:prSet/>
      <dgm:spPr/>
      <dgm:t>
        <a:bodyPr/>
        <a:lstStyle/>
        <a:p>
          <a:endParaRPr lang="en-US"/>
        </a:p>
      </dgm:t>
    </dgm:pt>
    <dgm:pt modelId="{540B2F0F-4DF2-4B5E-A1A8-D7D029CF1764}" type="sibTrans" cxnId="{7DF7DFD0-E06C-4580-8F28-67F44263AFDA}">
      <dgm:prSet/>
      <dgm:spPr/>
      <dgm:t>
        <a:bodyPr/>
        <a:lstStyle/>
        <a:p>
          <a:endParaRPr lang="en-US"/>
        </a:p>
      </dgm:t>
    </dgm:pt>
    <dgm:pt modelId="{FC21C3FE-4B38-42E5-A40E-9A65DD2B97AC}">
      <dgm:prSet/>
      <dgm:spPr/>
      <dgm:t>
        <a:bodyPr/>
        <a:lstStyle/>
        <a:p>
          <a:pPr>
            <a:defRPr cap="all"/>
          </a:pPr>
          <a:r>
            <a:rPr lang="en-US"/>
            <a:t>Arithmetic Operators</a:t>
          </a:r>
        </a:p>
      </dgm:t>
    </dgm:pt>
    <dgm:pt modelId="{30A5CD52-64D7-4BD1-84B1-37B90E719CB7}" type="parTrans" cxnId="{C3FB5D5E-3296-41DF-A485-BF955F579FE0}">
      <dgm:prSet/>
      <dgm:spPr/>
      <dgm:t>
        <a:bodyPr/>
        <a:lstStyle/>
        <a:p>
          <a:endParaRPr lang="en-US"/>
        </a:p>
      </dgm:t>
    </dgm:pt>
    <dgm:pt modelId="{9F1CAA3D-F416-421F-9BAA-E3288B952FDF}" type="sibTrans" cxnId="{C3FB5D5E-3296-41DF-A485-BF955F579FE0}">
      <dgm:prSet/>
      <dgm:spPr/>
      <dgm:t>
        <a:bodyPr/>
        <a:lstStyle/>
        <a:p>
          <a:endParaRPr lang="en-US"/>
        </a:p>
      </dgm:t>
    </dgm:pt>
    <dgm:pt modelId="{F126AA56-9945-4AA8-8AD8-85A9C7762020}">
      <dgm:prSet/>
      <dgm:spPr/>
      <dgm:t>
        <a:bodyPr/>
        <a:lstStyle/>
        <a:p>
          <a:pPr>
            <a:defRPr cap="all"/>
          </a:pPr>
          <a:r>
            <a:rPr lang="en-US"/>
            <a:t>Logical Operators</a:t>
          </a:r>
        </a:p>
      </dgm:t>
    </dgm:pt>
    <dgm:pt modelId="{018A1ABF-527F-4681-820D-7B3787B19E3C}" type="parTrans" cxnId="{7765D535-3DE1-430D-80B5-7CDF62503834}">
      <dgm:prSet/>
      <dgm:spPr/>
      <dgm:t>
        <a:bodyPr/>
        <a:lstStyle/>
        <a:p>
          <a:endParaRPr lang="en-US"/>
        </a:p>
      </dgm:t>
    </dgm:pt>
    <dgm:pt modelId="{C4670D56-8D23-4EB3-ABAF-07A3CDA1F2DE}" type="sibTrans" cxnId="{7765D535-3DE1-430D-80B5-7CDF62503834}">
      <dgm:prSet/>
      <dgm:spPr/>
      <dgm:t>
        <a:bodyPr/>
        <a:lstStyle/>
        <a:p>
          <a:endParaRPr lang="en-US"/>
        </a:p>
      </dgm:t>
    </dgm:pt>
    <dgm:pt modelId="{8753D559-9995-4A17-88AF-FDE4E448D533}">
      <dgm:prSet/>
      <dgm:spPr/>
      <dgm:t>
        <a:bodyPr/>
        <a:lstStyle/>
        <a:p>
          <a:pPr>
            <a:defRPr cap="all"/>
          </a:pPr>
          <a:r>
            <a:rPr lang="en-US"/>
            <a:t>Control Structures and User Defined Functions</a:t>
          </a:r>
        </a:p>
      </dgm:t>
    </dgm:pt>
    <dgm:pt modelId="{ECFA3734-E7F9-480D-90E3-375F0D86833A}" type="parTrans" cxnId="{993CC17F-D563-4E11-8CFD-91050A4C584C}">
      <dgm:prSet/>
      <dgm:spPr/>
      <dgm:t>
        <a:bodyPr/>
        <a:lstStyle/>
        <a:p>
          <a:endParaRPr lang="en-US"/>
        </a:p>
      </dgm:t>
    </dgm:pt>
    <dgm:pt modelId="{B1959FB2-5329-484C-899A-49A73E241D4F}" type="sibTrans" cxnId="{993CC17F-D563-4E11-8CFD-91050A4C584C}">
      <dgm:prSet/>
      <dgm:spPr/>
      <dgm:t>
        <a:bodyPr/>
        <a:lstStyle/>
        <a:p>
          <a:endParaRPr lang="en-US"/>
        </a:p>
      </dgm:t>
    </dgm:pt>
    <dgm:pt modelId="{DDB92E19-24BF-42D1-B1D8-61A8B2AEEAFE}">
      <dgm:prSet/>
      <dgm:spPr/>
      <dgm:t>
        <a:bodyPr/>
        <a:lstStyle/>
        <a:p>
          <a:pPr>
            <a:defRPr cap="all"/>
          </a:pPr>
          <a:r>
            <a:rPr lang="en-US"/>
            <a:t>Loops (While, For, Break and Continue)</a:t>
          </a:r>
        </a:p>
      </dgm:t>
    </dgm:pt>
    <dgm:pt modelId="{08C04CB0-D7CC-498E-A68C-5A06ECFAC6F5}" type="parTrans" cxnId="{E8910CD8-840C-4A95-9AA0-3B1005945C7A}">
      <dgm:prSet/>
      <dgm:spPr/>
      <dgm:t>
        <a:bodyPr/>
        <a:lstStyle/>
        <a:p>
          <a:endParaRPr lang="en-US"/>
        </a:p>
      </dgm:t>
    </dgm:pt>
    <dgm:pt modelId="{A70DAE45-EDCB-4286-9D31-FC9F3B319B84}" type="sibTrans" cxnId="{E8910CD8-840C-4A95-9AA0-3B1005945C7A}">
      <dgm:prSet/>
      <dgm:spPr/>
      <dgm:t>
        <a:bodyPr/>
        <a:lstStyle/>
        <a:p>
          <a:endParaRPr lang="en-US"/>
        </a:p>
      </dgm:t>
    </dgm:pt>
    <dgm:pt modelId="{3763136E-3E58-4A64-9EE7-3E218CB59D78}" type="pres">
      <dgm:prSet presAssocID="{D9F1579D-EE4B-4BA5-AD46-F53EFB6C64E5}" presName="root" presStyleCnt="0">
        <dgm:presLayoutVars>
          <dgm:dir/>
          <dgm:resizeHandles val="exact"/>
        </dgm:presLayoutVars>
      </dgm:prSet>
      <dgm:spPr/>
    </dgm:pt>
    <dgm:pt modelId="{66AEBCB7-CE15-4B8D-80C8-4AA0F6FE940E}" type="pres">
      <dgm:prSet presAssocID="{F9A8926E-DAF7-47A7-A0D7-578DBA811A1A}" presName="compNode" presStyleCnt="0"/>
      <dgm:spPr/>
    </dgm:pt>
    <dgm:pt modelId="{DE47BC42-8B2B-4C4A-8D80-802958DEFB88}" type="pres">
      <dgm:prSet presAssocID="{F9A8926E-DAF7-47A7-A0D7-578DBA811A1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F45E827-980A-4F1D-A28D-EC055AF249C3}" type="pres">
      <dgm:prSet presAssocID="{F9A8926E-DAF7-47A7-A0D7-578DBA811A1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5410528-9799-46C3-A1B1-7D3D932CEF22}" type="pres">
      <dgm:prSet presAssocID="{F9A8926E-DAF7-47A7-A0D7-578DBA811A1A}" presName="spaceRect" presStyleCnt="0"/>
      <dgm:spPr/>
    </dgm:pt>
    <dgm:pt modelId="{33BF44E6-68D2-46C0-87CF-AA2E91F3EC41}" type="pres">
      <dgm:prSet presAssocID="{F9A8926E-DAF7-47A7-A0D7-578DBA811A1A}" presName="textRect" presStyleLbl="revTx" presStyleIdx="0" presStyleCnt="6">
        <dgm:presLayoutVars>
          <dgm:chMax val="1"/>
          <dgm:chPref val="1"/>
        </dgm:presLayoutVars>
      </dgm:prSet>
      <dgm:spPr/>
    </dgm:pt>
    <dgm:pt modelId="{8D52E868-B6B8-41D1-816C-5869705E92BD}" type="pres">
      <dgm:prSet presAssocID="{93F6B35E-28B2-4B35-8423-3A9AD0F8FCBA}" presName="sibTrans" presStyleCnt="0"/>
      <dgm:spPr/>
    </dgm:pt>
    <dgm:pt modelId="{D9B29480-4D22-4878-9819-45102E31F7F9}" type="pres">
      <dgm:prSet presAssocID="{AB01EF55-E53B-4037-A0F5-465EF2A96226}" presName="compNode" presStyleCnt="0"/>
      <dgm:spPr/>
    </dgm:pt>
    <dgm:pt modelId="{EEB4B75C-DD2B-4635-B31B-A2B16425D1FF}" type="pres">
      <dgm:prSet presAssocID="{AB01EF55-E53B-4037-A0F5-465EF2A96226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3AB00A7-203C-4A39-92D6-8C386E45BDE3}" type="pres">
      <dgm:prSet presAssocID="{AB01EF55-E53B-4037-A0F5-465EF2A9622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3A1201-FFFC-4B82-89D8-552EE5D3E1E7}" type="pres">
      <dgm:prSet presAssocID="{AB01EF55-E53B-4037-A0F5-465EF2A96226}" presName="spaceRect" presStyleCnt="0"/>
      <dgm:spPr/>
    </dgm:pt>
    <dgm:pt modelId="{9A941466-31A8-42E5-8CC9-1EAF0139125F}" type="pres">
      <dgm:prSet presAssocID="{AB01EF55-E53B-4037-A0F5-465EF2A96226}" presName="textRect" presStyleLbl="revTx" presStyleIdx="1" presStyleCnt="6">
        <dgm:presLayoutVars>
          <dgm:chMax val="1"/>
          <dgm:chPref val="1"/>
        </dgm:presLayoutVars>
      </dgm:prSet>
      <dgm:spPr/>
    </dgm:pt>
    <dgm:pt modelId="{C8FE7D30-3248-4525-9C40-1209FEAF02D0}" type="pres">
      <dgm:prSet presAssocID="{540B2F0F-4DF2-4B5E-A1A8-D7D029CF1764}" presName="sibTrans" presStyleCnt="0"/>
      <dgm:spPr/>
    </dgm:pt>
    <dgm:pt modelId="{04922521-DE6C-470B-B753-7670EFE5AEB7}" type="pres">
      <dgm:prSet presAssocID="{FC21C3FE-4B38-42E5-A40E-9A65DD2B97AC}" presName="compNode" presStyleCnt="0"/>
      <dgm:spPr/>
    </dgm:pt>
    <dgm:pt modelId="{2142C54A-A39B-466D-93C4-5D6D438AAFD7}" type="pres">
      <dgm:prSet presAssocID="{FC21C3FE-4B38-42E5-A40E-9A65DD2B97A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69F1371-E603-4D44-B132-044B5E1019D9}" type="pres">
      <dgm:prSet presAssocID="{FC21C3FE-4B38-42E5-A40E-9A65DD2B97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69DF5175-38E2-4AF6-A343-D6FB6F1002C8}" type="pres">
      <dgm:prSet presAssocID="{FC21C3FE-4B38-42E5-A40E-9A65DD2B97AC}" presName="spaceRect" presStyleCnt="0"/>
      <dgm:spPr/>
    </dgm:pt>
    <dgm:pt modelId="{A2E0A396-C3B8-4233-A421-18F316286AB1}" type="pres">
      <dgm:prSet presAssocID="{FC21C3FE-4B38-42E5-A40E-9A65DD2B97AC}" presName="textRect" presStyleLbl="revTx" presStyleIdx="2" presStyleCnt="6">
        <dgm:presLayoutVars>
          <dgm:chMax val="1"/>
          <dgm:chPref val="1"/>
        </dgm:presLayoutVars>
      </dgm:prSet>
      <dgm:spPr/>
    </dgm:pt>
    <dgm:pt modelId="{9CFC06F0-E986-4EBC-BB59-0B5FF73D4336}" type="pres">
      <dgm:prSet presAssocID="{9F1CAA3D-F416-421F-9BAA-E3288B952FDF}" presName="sibTrans" presStyleCnt="0"/>
      <dgm:spPr/>
    </dgm:pt>
    <dgm:pt modelId="{AFE88BB3-D334-40D9-9A9A-140F94CE9F35}" type="pres">
      <dgm:prSet presAssocID="{F126AA56-9945-4AA8-8AD8-85A9C7762020}" presName="compNode" presStyleCnt="0"/>
      <dgm:spPr/>
    </dgm:pt>
    <dgm:pt modelId="{50EC85E9-5E20-4B20-B408-33811A85FED9}" type="pres">
      <dgm:prSet presAssocID="{F126AA56-9945-4AA8-8AD8-85A9C7762020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AA3F502-0E76-42DB-90E7-13FC44344CA8}" type="pres">
      <dgm:prSet presAssocID="{F126AA56-9945-4AA8-8AD8-85A9C776202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12A13D4-6166-436E-A678-12A7CBEBDCB8}" type="pres">
      <dgm:prSet presAssocID="{F126AA56-9945-4AA8-8AD8-85A9C7762020}" presName="spaceRect" presStyleCnt="0"/>
      <dgm:spPr/>
    </dgm:pt>
    <dgm:pt modelId="{4C3A3368-6EE1-4A10-9FE1-70A51365B221}" type="pres">
      <dgm:prSet presAssocID="{F126AA56-9945-4AA8-8AD8-85A9C7762020}" presName="textRect" presStyleLbl="revTx" presStyleIdx="3" presStyleCnt="6">
        <dgm:presLayoutVars>
          <dgm:chMax val="1"/>
          <dgm:chPref val="1"/>
        </dgm:presLayoutVars>
      </dgm:prSet>
      <dgm:spPr/>
    </dgm:pt>
    <dgm:pt modelId="{0D6F6985-A40C-452D-B944-9BFBEC31D08C}" type="pres">
      <dgm:prSet presAssocID="{C4670D56-8D23-4EB3-ABAF-07A3CDA1F2DE}" presName="sibTrans" presStyleCnt="0"/>
      <dgm:spPr/>
    </dgm:pt>
    <dgm:pt modelId="{0DA23261-EDDF-4ADF-8659-E93BF8D999D8}" type="pres">
      <dgm:prSet presAssocID="{8753D559-9995-4A17-88AF-FDE4E448D533}" presName="compNode" presStyleCnt="0"/>
      <dgm:spPr/>
    </dgm:pt>
    <dgm:pt modelId="{694E1B34-B196-4D5F-9148-705EAAD6271C}" type="pres">
      <dgm:prSet presAssocID="{8753D559-9995-4A17-88AF-FDE4E448D533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7A690BD-49F9-4C21-915D-6C0A0A1A7A66}" type="pres">
      <dgm:prSet presAssocID="{8753D559-9995-4A17-88AF-FDE4E448D53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9984CAD-9CA4-4072-82BA-4142373BA815}" type="pres">
      <dgm:prSet presAssocID="{8753D559-9995-4A17-88AF-FDE4E448D533}" presName="spaceRect" presStyleCnt="0"/>
      <dgm:spPr/>
    </dgm:pt>
    <dgm:pt modelId="{11D4F4A3-8A88-4BEE-98E2-09B6D5AF47FA}" type="pres">
      <dgm:prSet presAssocID="{8753D559-9995-4A17-88AF-FDE4E448D533}" presName="textRect" presStyleLbl="revTx" presStyleIdx="4" presStyleCnt="6">
        <dgm:presLayoutVars>
          <dgm:chMax val="1"/>
          <dgm:chPref val="1"/>
        </dgm:presLayoutVars>
      </dgm:prSet>
      <dgm:spPr/>
    </dgm:pt>
    <dgm:pt modelId="{D4233A7A-40ED-46DC-B3F6-E73984D9DA0A}" type="pres">
      <dgm:prSet presAssocID="{B1959FB2-5329-484C-899A-49A73E241D4F}" presName="sibTrans" presStyleCnt="0"/>
      <dgm:spPr/>
    </dgm:pt>
    <dgm:pt modelId="{5FFF5FEA-8C86-4791-A5ED-42BDA0B1D114}" type="pres">
      <dgm:prSet presAssocID="{DDB92E19-24BF-42D1-B1D8-61A8B2AEEAFE}" presName="compNode" presStyleCnt="0"/>
      <dgm:spPr/>
    </dgm:pt>
    <dgm:pt modelId="{0A90637E-A02E-40C4-BC99-E2E9383BB434}" type="pres">
      <dgm:prSet presAssocID="{DDB92E19-24BF-42D1-B1D8-61A8B2AEEAFE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7EF982E-6EDB-4D34-92D7-6A32FB4ED014}" type="pres">
      <dgm:prSet presAssocID="{DDB92E19-24BF-42D1-B1D8-61A8B2AEEAF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DF1F913-5A17-4C05-B1A2-98E5C404AD07}" type="pres">
      <dgm:prSet presAssocID="{DDB92E19-24BF-42D1-B1D8-61A8B2AEEAFE}" presName="spaceRect" presStyleCnt="0"/>
      <dgm:spPr/>
    </dgm:pt>
    <dgm:pt modelId="{148E6CEB-199A-47F1-B924-A26DFF158A9C}" type="pres">
      <dgm:prSet presAssocID="{DDB92E19-24BF-42D1-B1D8-61A8B2AEEAF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765D535-3DE1-430D-80B5-7CDF62503834}" srcId="{D9F1579D-EE4B-4BA5-AD46-F53EFB6C64E5}" destId="{F126AA56-9945-4AA8-8AD8-85A9C7762020}" srcOrd="3" destOrd="0" parTransId="{018A1ABF-527F-4681-820D-7B3787B19E3C}" sibTransId="{C4670D56-8D23-4EB3-ABAF-07A3CDA1F2DE}"/>
    <dgm:cxn modelId="{C3FB5D5E-3296-41DF-A485-BF955F579FE0}" srcId="{D9F1579D-EE4B-4BA5-AD46-F53EFB6C64E5}" destId="{FC21C3FE-4B38-42E5-A40E-9A65DD2B97AC}" srcOrd="2" destOrd="0" parTransId="{30A5CD52-64D7-4BD1-84B1-37B90E719CB7}" sibTransId="{9F1CAA3D-F416-421F-9BAA-E3288B952FDF}"/>
    <dgm:cxn modelId="{76531E49-A8FF-4437-A02C-768EB8AB970C}" srcId="{D9F1579D-EE4B-4BA5-AD46-F53EFB6C64E5}" destId="{F9A8926E-DAF7-47A7-A0D7-578DBA811A1A}" srcOrd="0" destOrd="0" parTransId="{1571B9BD-1546-450A-ADA0-D997E4BD78C7}" sibTransId="{93F6B35E-28B2-4B35-8423-3A9AD0F8FCBA}"/>
    <dgm:cxn modelId="{7189A651-1950-491D-A08D-5F6C3E2C6C72}" type="presOf" srcId="{D9F1579D-EE4B-4BA5-AD46-F53EFB6C64E5}" destId="{3763136E-3E58-4A64-9EE7-3E218CB59D78}" srcOrd="0" destOrd="0" presId="urn:microsoft.com/office/officeart/2018/5/layout/IconLeafLabelList"/>
    <dgm:cxn modelId="{73DCB97B-53AC-4834-AFCE-647BAACD6E2B}" type="presOf" srcId="{8753D559-9995-4A17-88AF-FDE4E448D533}" destId="{11D4F4A3-8A88-4BEE-98E2-09B6D5AF47FA}" srcOrd="0" destOrd="0" presId="urn:microsoft.com/office/officeart/2018/5/layout/IconLeafLabelList"/>
    <dgm:cxn modelId="{993CC17F-D563-4E11-8CFD-91050A4C584C}" srcId="{D9F1579D-EE4B-4BA5-AD46-F53EFB6C64E5}" destId="{8753D559-9995-4A17-88AF-FDE4E448D533}" srcOrd="4" destOrd="0" parTransId="{ECFA3734-E7F9-480D-90E3-375F0D86833A}" sibTransId="{B1959FB2-5329-484C-899A-49A73E241D4F}"/>
    <dgm:cxn modelId="{3775098D-F641-4D74-B679-5B9E2571E13C}" type="presOf" srcId="{F9A8926E-DAF7-47A7-A0D7-578DBA811A1A}" destId="{33BF44E6-68D2-46C0-87CF-AA2E91F3EC41}" srcOrd="0" destOrd="0" presId="urn:microsoft.com/office/officeart/2018/5/layout/IconLeafLabelList"/>
    <dgm:cxn modelId="{648072AB-3050-4FE3-A965-E50A3FC20A22}" type="presOf" srcId="{F126AA56-9945-4AA8-8AD8-85A9C7762020}" destId="{4C3A3368-6EE1-4A10-9FE1-70A51365B221}" srcOrd="0" destOrd="0" presId="urn:microsoft.com/office/officeart/2018/5/layout/IconLeafLabelList"/>
    <dgm:cxn modelId="{EC4FD5C2-1327-4CF8-A0E3-22E99F3F6139}" type="presOf" srcId="{FC21C3FE-4B38-42E5-A40E-9A65DD2B97AC}" destId="{A2E0A396-C3B8-4233-A421-18F316286AB1}" srcOrd="0" destOrd="0" presId="urn:microsoft.com/office/officeart/2018/5/layout/IconLeafLabelList"/>
    <dgm:cxn modelId="{7DF7DFD0-E06C-4580-8F28-67F44263AFDA}" srcId="{D9F1579D-EE4B-4BA5-AD46-F53EFB6C64E5}" destId="{AB01EF55-E53B-4037-A0F5-465EF2A96226}" srcOrd="1" destOrd="0" parTransId="{2273798F-648D-4D3E-B451-28B7A15A64C6}" sibTransId="{540B2F0F-4DF2-4B5E-A1A8-D7D029CF1764}"/>
    <dgm:cxn modelId="{069B9DD5-D989-4008-A3B8-000B5967F8E7}" type="presOf" srcId="{DDB92E19-24BF-42D1-B1D8-61A8B2AEEAFE}" destId="{148E6CEB-199A-47F1-B924-A26DFF158A9C}" srcOrd="0" destOrd="0" presId="urn:microsoft.com/office/officeart/2018/5/layout/IconLeafLabelList"/>
    <dgm:cxn modelId="{E8910CD8-840C-4A95-9AA0-3B1005945C7A}" srcId="{D9F1579D-EE4B-4BA5-AD46-F53EFB6C64E5}" destId="{DDB92E19-24BF-42D1-B1D8-61A8B2AEEAFE}" srcOrd="5" destOrd="0" parTransId="{08C04CB0-D7CC-498E-A68C-5A06ECFAC6F5}" sibTransId="{A70DAE45-EDCB-4286-9D31-FC9F3B319B84}"/>
    <dgm:cxn modelId="{788907E9-BD2F-425F-875E-2B896570F041}" type="presOf" srcId="{AB01EF55-E53B-4037-A0F5-465EF2A96226}" destId="{9A941466-31A8-42E5-8CC9-1EAF0139125F}" srcOrd="0" destOrd="0" presId="urn:microsoft.com/office/officeart/2018/5/layout/IconLeafLabelList"/>
    <dgm:cxn modelId="{2F4F3B71-3C27-45F4-A5D5-0AF7B913E566}" type="presParOf" srcId="{3763136E-3E58-4A64-9EE7-3E218CB59D78}" destId="{66AEBCB7-CE15-4B8D-80C8-4AA0F6FE940E}" srcOrd="0" destOrd="0" presId="urn:microsoft.com/office/officeart/2018/5/layout/IconLeafLabelList"/>
    <dgm:cxn modelId="{3429EC7F-3280-458C-B457-F219F37B4F3B}" type="presParOf" srcId="{66AEBCB7-CE15-4B8D-80C8-4AA0F6FE940E}" destId="{DE47BC42-8B2B-4C4A-8D80-802958DEFB88}" srcOrd="0" destOrd="0" presId="urn:microsoft.com/office/officeart/2018/5/layout/IconLeafLabelList"/>
    <dgm:cxn modelId="{8FE66004-AC46-4D09-8073-F23CF463898F}" type="presParOf" srcId="{66AEBCB7-CE15-4B8D-80C8-4AA0F6FE940E}" destId="{2F45E827-980A-4F1D-A28D-EC055AF249C3}" srcOrd="1" destOrd="0" presId="urn:microsoft.com/office/officeart/2018/5/layout/IconLeafLabelList"/>
    <dgm:cxn modelId="{87CCBAC4-20AE-462B-B8AD-05AA83534371}" type="presParOf" srcId="{66AEBCB7-CE15-4B8D-80C8-4AA0F6FE940E}" destId="{15410528-9799-46C3-A1B1-7D3D932CEF22}" srcOrd="2" destOrd="0" presId="urn:microsoft.com/office/officeart/2018/5/layout/IconLeafLabelList"/>
    <dgm:cxn modelId="{9BD295BE-3844-404E-8BF7-CE7284E7A665}" type="presParOf" srcId="{66AEBCB7-CE15-4B8D-80C8-4AA0F6FE940E}" destId="{33BF44E6-68D2-46C0-87CF-AA2E91F3EC41}" srcOrd="3" destOrd="0" presId="urn:microsoft.com/office/officeart/2018/5/layout/IconLeafLabelList"/>
    <dgm:cxn modelId="{918D2BF9-A683-40C7-B948-B117F1260DF2}" type="presParOf" srcId="{3763136E-3E58-4A64-9EE7-3E218CB59D78}" destId="{8D52E868-B6B8-41D1-816C-5869705E92BD}" srcOrd="1" destOrd="0" presId="urn:microsoft.com/office/officeart/2018/5/layout/IconLeafLabelList"/>
    <dgm:cxn modelId="{6243F0A4-6AD4-42D6-A549-81E6C13153E4}" type="presParOf" srcId="{3763136E-3E58-4A64-9EE7-3E218CB59D78}" destId="{D9B29480-4D22-4878-9819-45102E31F7F9}" srcOrd="2" destOrd="0" presId="urn:microsoft.com/office/officeart/2018/5/layout/IconLeafLabelList"/>
    <dgm:cxn modelId="{9EF10E7D-4303-4307-A23A-9C42408E946E}" type="presParOf" srcId="{D9B29480-4D22-4878-9819-45102E31F7F9}" destId="{EEB4B75C-DD2B-4635-B31B-A2B16425D1FF}" srcOrd="0" destOrd="0" presId="urn:microsoft.com/office/officeart/2018/5/layout/IconLeafLabelList"/>
    <dgm:cxn modelId="{D0932E7F-C5C7-400E-9BFB-4FA28D6A52DB}" type="presParOf" srcId="{D9B29480-4D22-4878-9819-45102E31F7F9}" destId="{03AB00A7-203C-4A39-92D6-8C386E45BDE3}" srcOrd="1" destOrd="0" presId="urn:microsoft.com/office/officeart/2018/5/layout/IconLeafLabelList"/>
    <dgm:cxn modelId="{F88B1B78-2A7E-4297-BC65-66687DF4BBE3}" type="presParOf" srcId="{D9B29480-4D22-4878-9819-45102E31F7F9}" destId="{443A1201-FFFC-4B82-89D8-552EE5D3E1E7}" srcOrd="2" destOrd="0" presId="urn:microsoft.com/office/officeart/2018/5/layout/IconLeafLabelList"/>
    <dgm:cxn modelId="{67B666A2-9004-433A-A4D2-CBDA1403C7CD}" type="presParOf" srcId="{D9B29480-4D22-4878-9819-45102E31F7F9}" destId="{9A941466-31A8-42E5-8CC9-1EAF0139125F}" srcOrd="3" destOrd="0" presId="urn:microsoft.com/office/officeart/2018/5/layout/IconLeafLabelList"/>
    <dgm:cxn modelId="{C832FD43-67B7-47D6-A021-AA525A0B0B22}" type="presParOf" srcId="{3763136E-3E58-4A64-9EE7-3E218CB59D78}" destId="{C8FE7D30-3248-4525-9C40-1209FEAF02D0}" srcOrd="3" destOrd="0" presId="urn:microsoft.com/office/officeart/2018/5/layout/IconLeafLabelList"/>
    <dgm:cxn modelId="{44090AE8-EB7D-435B-9EBA-451CD31F12E0}" type="presParOf" srcId="{3763136E-3E58-4A64-9EE7-3E218CB59D78}" destId="{04922521-DE6C-470B-B753-7670EFE5AEB7}" srcOrd="4" destOrd="0" presId="urn:microsoft.com/office/officeart/2018/5/layout/IconLeafLabelList"/>
    <dgm:cxn modelId="{2569CCBC-E339-488E-BA23-EA16634D27C8}" type="presParOf" srcId="{04922521-DE6C-470B-B753-7670EFE5AEB7}" destId="{2142C54A-A39B-466D-93C4-5D6D438AAFD7}" srcOrd="0" destOrd="0" presId="urn:microsoft.com/office/officeart/2018/5/layout/IconLeafLabelList"/>
    <dgm:cxn modelId="{54CBF9AD-5CDE-4818-AE48-CB8A65967ABD}" type="presParOf" srcId="{04922521-DE6C-470B-B753-7670EFE5AEB7}" destId="{869F1371-E603-4D44-B132-044B5E1019D9}" srcOrd="1" destOrd="0" presId="urn:microsoft.com/office/officeart/2018/5/layout/IconLeafLabelList"/>
    <dgm:cxn modelId="{71F7ABC9-EE25-4891-B75E-601DA539C5CE}" type="presParOf" srcId="{04922521-DE6C-470B-B753-7670EFE5AEB7}" destId="{69DF5175-38E2-4AF6-A343-D6FB6F1002C8}" srcOrd="2" destOrd="0" presId="urn:microsoft.com/office/officeart/2018/5/layout/IconLeafLabelList"/>
    <dgm:cxn modelId="{1B21B083-AD63-46E4-8322-7F0B8FF5DAFD}" type="presParOf" srcId="{04922521-DE6C-470B-B753-7670EFE5AEB7}" destId="{A2E0A396-C3B8-4233-A421-18F316286AB1}" srcOrd="3" destOrd="0" presId="urn:microsoft.com/office/officeart/2018/5/layout/IconLeafLabelList"/>
    <dgm:cxn modelId="{A1C0265D-9802-49C0-9ABF-7D1AE7B922D4}" type="presParOf" srcId="{3763136E-3E58-4A64-9EE7-3E218CB59D78}" destId="{9CFC06F0-E986-4EBC-BB59-0B5FF73D4336}" srcOrd="5" destOrd="0" presId="urn:microsoft.com/office/officeart/2018/5/layout/IconLeafLabelList"/>
    <dgm:cxn modelId="{21603244-F40D-49EE-B4B1-88C4D0E99FC7}" type="presParOf" srcId="{3763136E-3E58-4A64-9EE7-3E218CB59D78}" destId="{AFE88BB3-D334-40D9-9A9A-140F94CE9F35}" srcOrd="6" destOrd="0" presId="urn:microsoft.com/office/officeart/2018/5/layout/IconLeafLabelList"/>
    <dgm:cxn modelId="{445F508B-1BEF-4AEE-A7AC-1890B4F79EEB}" type="presParOf" srcId="{AFE88BB3-D334-40D9-9A9A-140F94CE9F35}" destId="{50EC85E9-5E20-4B20-B408-33811A85FED9}" srcOrd="0" destOrd="0" presId="urn:microsoft.com/office/officeart/2018/5/layout/IconLeafLabelList"/>
    <dgm:cxn modelId="{DDD07201-871D-4E5D-AECF-08811358D691}" type="presParOf" srcId="{AFE88BB3-D334-40D9-9A9A-140F94CE9F35}" destId="{8AA3F502-0E76-42DB-90E7-13FC44344CA8}" srcOrd="1" destOrd="0" presId="urn:microsoft.com/office/officeart/2018/5/layout/IconLeafLabelList"/>
    <dgm:cxn modelId="{D8A6663A-25CD-40FE-9696-127C89ED3526}" type="presParOf" srcId="{AFE88BB3-D334-40D9-9A9A-140F94CE9F35}" destId="{D12A13D4-6166-436E-A678-12A7CBEBDCB8}" srcOrd="2" destOrd="0" presId="urn:microsoft.com/office/officeart/2018/5/layout/IconLeafLabelList"/>
    <dgm:cxn modelId="{8EB64AD5-8650-4E6D-8D75-C14DB0FDA7AF}" type="presParOf" srcId="{AFE88BB3-D334-40D9-9A9A-140F94CE9F35}" destId="{4C3A3368-6EE1-4A10-9FE1-70A51365B221}" srcOrd="3" destOrd="0" presId="urn:microsoft.com/office/officeart/2018/5/layout/IconLeafLabelList"/>
    <dgm:cxn modelId="{A7A41A4B-6CB8-4838-880E-1EFB17CBB138}" type="presParOf" srcId="{3763136E-3E58-4A64-9EE7-3E218CB59D78}" destId="{0D6F6985-A40C-452D-B944-9BFBEC31D08C}" srcOrd="7" destOrd="0" presId="urn:microsoft.com/office/officeart/2018/5/layout/IconLeafLabelList"/>
    <dgm:cxn modelId="{B81B36D0-B87C-4877-81DE-4485A455A462}" type="presParOf" srcId="{3763136E-3E58-4A64-9EE7-3E218CB59D78}" destId="{0DA23261-EDDF-4ADF-8659-E93BF8D999D8}" srcOrd="8" destOrd="0" presId="urn:microsoft.com/office/officeart/2018/5/layout/IconLeafLabelList"/>
    <dgm:cxn modelId="{8E6B6BF2-FDBB-41F8-B453-04DA1B966482}" type="presParOf" srcId="{0DA23261-EDDF-4ADF-8659-E93BF8D999D8}" destId="{694E1B34-B196-4D5F-9148-705EAAD6271C}" srcOrd="0" destOrd="0" presId="urn:microsoft.com/office/officeart/2018/5/layout/IconLeafLabelList"/>
    <dgm:cxn modelId="{48203B13-5D28-47D5-8A2B-F675B917D9C0}" type="presParOf" srcId="{0DA23261-EDDF-4ADF-8659-E93BF8D999D8}" destId="{E7A690BD-49F9-4C21-915D-6C0A0A1A7A66}" srcOrd="1" destOrd="0" presId="urn:microsoft.com/office/officeart/2018/5/layout/IconLeafLabelList"/>
    <dgm:cxn modelId="{B3337DE2-C92B-4F61-BEA4-B2214D3BDF02}" type="presParOf" srcId="{0DA23261-EDDF-4ADF-8659-E93BF8D999D8}" destId="{D9984CAD-9CA4-4072-82BA-4142373BA815}" srcOrd="2" destOrd="0" presId="urn:microsoft.com/office/officeart/2018/5/layout/IconLeafLabelList"/>
    <dgm:cxn modelId="{D3939103-9FD0-4CA7-AAE5-07BBC6B36B6D}" type="presParOf" srcId="{0DA23261-EDDF-4ADF-8659-E93BF8D999D8}" destId="{11D4F4A3-8A88-4BEE-98E2-09B6D5AF47FA}" srcOrd="3" destOrd="0" presId="urn:microsoft.com/office/officeart/2018/5/layout/IconLeafLabelList"/>
    <dgm:cxn modelId="{F14163D7-00CF-48B5-AD22-EE45555C4CA9}" type="presParOf" srcId="{3763136E-3E58-4A64-9EE7-3E218CB59D78}" destId="{D4233A7A-40ED-46DC-B3F6-E73984D9DA0A}" srcOrd="9" destOrd="0" presId="urn:microsoft.com/office/officeart/2018/5/layout/IconLeafLabelList"/>
    <dgm:cxn modelId="{9E4A6E6D-9153-4A97-9B7A-1FA7682750E8}" type="presParOf" srcId="{3763136E-3E58-4A64-9EE7-3E218CB59D78}" destId="{5FFF5FEA-8C86-4791-A5ED-42BDA0B1D114}" srcOrd="10" destOrd="0" presId="urn:microsoft.com/office/officeart/2018/5/layout/IconLeafLabelList"/>
    <dgm:cxn modelId="{18948887-F074-4D60-9AD7-22C26BEF8B7A}" type="presParOf" srcId="{5FFF5FEA-8C86-4791-A5ED-42BDA0B1D114}" destId="{0A90637E-A02E-40C4-BC99-E2E9383BB434}" srcOrd="0" destOrd="0" presId="urn:microsoft.com/office/officeart/2018/5/layout/IconLeafLabelList"/>
    <dgm:cxn modelId="{84D866D0-8905-4B59-97C2-AAFCCA80DE56}" type="presParOf" srcId="{5FFF5FEA-8C86-4791-A5ED-42BDA0B1D114}" destId="{47EF982E-6EDB-4D34-92D7-6A32FB4ED014}" srcOrd="1" destOrd="0" presId="urn:microsoft.com/office/officeart/2018/5/layout/IconLeafLabelList"/>
    <dgm:cxn modelId="{141C2739-3AB5-4BC9-8C30-05CF60A6B8DB}" type="presParOf" srcId="{5FFF5FEA-8C86-4791-A5ED-42BDA0B1D114}" destId="{EDF1F913-5A17-4C05-B1A2-98E5C404AD07}" srcOrd="2" destOrd="0" presId="urn:microsoft.com/office/officeart/2018/5/layout/IconLeafLabelList"/>
    <dgm:cxn modelId="{C01995AA-3A5D-4813-BB52-E95601BB4806}" type="presParOf" srcId="{5FFF5FEA-8C86-4791-A5ED-42BDA0B1D114}" destId="{148E6CEB-199A-47F1-B924-A26DFF158A9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8D5D81-A7FE-4F4A-AAD6-D3EECCC3CE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5661C9-708A-4A93-BE9B-7240C36E1DE5}">
      <dgm:prSet/>
      <dgm:spPr/>
      <dgm:t>
        <a:bodyPr/>
        <a:lstStyle/>
        <a:p>
          <a:r>
            <a:rPr lang="en-US"/>
            <a:t>User Defined</a:t>
          </a:r>
        </a:p>
      </dgm:t>
    </dgm:pt>
    <dgm:pt modelId="{896A9D2C-D071-44C9-A1F4-8D47FD1C914F}" type="parTrans" cxnId="{72BA4B2E-7C51-4445-A2DF-19A145087DD0}">
      <dgm:prSet/>
      <dgm:spPr/>
      <dgm:t>
        <a:bodyPr/>
        <a:lstStyle/>
        <a:p>
          <a:endParaRPr lang="en-US"/>
        </a:p>
      </dgm:t>
    </dgm:pt>
    <dgm:pt modelId="{41CE89AA-9D6C-4BEF-B548-DADEC1315E39}" type="sibTrans" cxnId="{72BA4B2E-7C51-4445-A2DF-19A145087DD0}">
      <dgm:prSet/>
      <dgm:spPr/>
      <dgm:t>
        <a:bodyPr/>
        <a:lstStyle/>
        <a:p>
          <a:endParaRPr lang="en-US"/>
        </a:p>
      </dgm:t>
    </dgm:pt>
    <dgm:pt modelId="{D54117A6-8246-42DE-A181-FA0C28A35E33}">
      <dgm:prSet/>
      <dgm:spPr/>
      <dgm:t>
        <a:bodyPr/>
        <a:lstStyle/>
        <a:p>
          <a:r>
            <a:rPr lang="en-US"/>
            <a:t>Lists Slicing</a:t>
          </a:r>
        </a:p>
      </dgm:t>
    </dgm:pt>
    <dgm:pt modelId="{7308C9F6-8358-4040-93B9-29BF1A5E11ED}" type="parTrans" cxnId="{3871797B-9D58-4EEC-9FAB-E486A714063E}">
      <dgm:prSet/>
      <dgm:spPr/>
      <dgm:t>
        <a:bodyPr/>
        <a:lstStyle/>
        <a:p>
          <a:endParaRPr lang="en-US"/>
        </a:p>
      </dgm:t>
    </dgm:pt>
    <dgm:pt modelId="{56BB5C51-462B-4742-AA5B-8F962D704E6F}" type="sibTrans" cxnId="{3871797B-9D58-4EEC-9FAB-E486A714063E}">
      <dgm:prSet/>
      <dgm:spPr/>
      <dgm:t>
        <a:bodyPr/>
        <a:lstStyle/>
        <a:p>
          <a:endParaRPr lang="en-US"/>
        </a:p>
      </dgm:t>
    </dgm:pt>
    <dgm:pt modelId="{BDA71350-046E-4576-9D60-E10D501767BE}">
      <dgm:prSet/>
      <dgm:spPr/>
      <dgm:t>
        <a:bodyPr/>
        <a:lstStyle/>
        <a:p>
          <a:r>
            <a:rPr lang="en-US"/>
            <a:t>List Manupulation</a:t>
          </a:r>
        </a:p>
      </dgm:t>
    </dgm:pt>
    <dgm:pt modelId="{4053435B-4D1E-4E1B-B762-D3DE6CD547F5}" type="parTrans" cxnId="{A3AF58F4-63FB-4658-A10F-5416E318D5AD}">
      <dgm:prSet/>
      <dgm:spPr/>
      <dgm:t>
        <a:bodyPr/>
        <a:lstStyle/>
        <a:p>
          <a:endParaRPr lang="en-US"/>
        </a:p>
      </dgm:t>
    </dgm:pt>
    <dgm:pt modelId="{52E818A6-A8CC-40A3-8135-822908199FBC}" type="sibTrans" cxnId="{A3AF58F4-63FB-4658-A10F-5416E318D5AD}">
      <dgm:prSet/>
      <dgm:spPr/>
      <dgm:t>
        <a:bodyPr/>
        <a:lstStyle/>
        <a:p>
          <a:endParaRPr lang="en-US"/>
        </a:p>
      </dgm:t>
    </dgm:pt>
    <dgm:pt modelId="{7FAC7395-781A-49A8-9D94-64F5FDA0A589}">
      <dgm:prSet/>
      <dgm:spPr/>
      <dgm:t>
        <a:bodyPr/>
        <a:lstStyle/>
        <a:p>
          <a:r>
            <a:rPr lang="en-US"/>
            <a:t>Command Line Arguments</a:t>
          </a:r>
        </a:p>
      </dgm:t>
    </dgm:pt>
    <dgm:pt modelId="{F38D318E-D00B-49B2-8E2E-CEFF1A1970C9}" type="parTrans" cxnId="{F3D826B1-C24F-4031-A64E-817DEDFFD182}">
      <dgm:prSet/>
      <dgm:spPr/>
      <dgm:t>
        <a:bodyPr/>
        <a:lstStyle/>
        <a:p>
          <a:endParaRPr lang="en-US"/>
        </a:p>
      </dgm:t>
    </dgm:pt>
    <dgm:pt modelId="{66AEBBA5-E5D1-4F94-A266-321F29125B76}" type="sibTrans" cxnId="{F3D826B1-C24F-4031-A64E-817DEDFFD182}">
      <dgm:prSet/>
      <dgm:spPr/>
      <dgm:t>
        <a:bodyPr/>
        <a:lstStyle/>
        <a:p>
          <a:endParaRPr lang="en-US"/>
        </a:p>
      </dgm:t>
    </dgm:pt>
    <dgm:pt modelId="{DEADEC1C-9F72-41AC-9CBA-955C3C91306E}">
      <dgm:prSet/>
      <dgm:spPr/>
      <dgm:t>
        <a:bodyPr/>
        <a:lstStyle/>
        <a:p>
          <a:r>
            <a:rPr lang="en-US"/>
            <a:t>Iterables and Iterators</a:t>
          </a:r>
        </a:p>
      </dgm:t>
    </dgm:pt>
    <dgm:pt modelId="{5F7A7964-A286-4DE2-A5B7-2728B7958DFE}" type="parTrans" cxnId="{DC8009F1-7916-4A19-B480-80193061EFF4}">
      <dgm:prSet/>
      <dgm:spPr/>
      <dgm:t>
        <a:bodyPr/>
        <a:lstStyle/>
        <a:p>
          <a:endParaRPr lang="en-US"/>
        </a:p>
      </dgm:t>
    </dgm:pt>
    <dgm:pt modelId="{507DCCCD-F6E9-4EF6-B9A3-9E6793E72EC9}" type="sibTrans" cxnId="{DC8009F1-7916-4A19-B480-80193061EFF4}">
      <dgm:prSet/>
      <dgm:spPr/>
      <dgm:t>
        <a:bodyPr/>
        <a:lstStyle/>
        <a:p>
          <a:endParaRPr lang="en-US"/>
        </a:p>
      </dgm:t>
    </dgm:pt>
    <dgm:pt modelId="{E3C3F094-DE86-45F1-BB20-ABF2C7B7EC83}">
      <dgm:prSet/>
      <dgm:spPr/>
      <dgm:t>
        <a:bodyPr/>
        <a:lstStyle/>
        <a:p>
          <a:r>
            <a:rPr lang="en-US"/>
            <a:t>List Comprehension</a:t>
          </a:r>
        </a:p>
      </dgm:t>
    </dgm:pt>
    <dgm:pt modelId="{AA3C6ED5-E8C1-47CD-ABEE-CF9DFBA8B7D4}" type="parTrans" cxnId="{7B49B900-80C6-421B-AECF-1116B24F5DCA}">
      <dgm:prSet/>
      <dgm:spPr/>
      <dgm:t>
        <a:bodyPr/>
        <a:lstStyle/>
        <a:p>
          <a:endParaRPr lang="en-US"/>
        </a:p>
      </dgm:t>
    </dgm:pt>
    <dgm:pt modelId="{7E032BDE-38F2-472B-A41F-0C4212C83B75}" type="sibTrans" cxnId="{7B49B900-80C6-421B-AECF-1116B24F5DCA}">
      <dgm:prSet/>
      <dgm:spPr/>
      <dgm:t>
        <a:bodyPr/>
        <a:lstStyle/>
        <a:p>
          <a:endParaRPr lang="en-US"/>
        </a:p>
      </dgm:t>
    </dgm:pt>
    <dgm:pt modelId="{54895714-2DFA-421E-81AB-0B7352D5D507}">
      <dgm:prSet/>
      <dgm:spPr/>
      <dgm:t>
        <a:bodyPr/>
        <a:lstStyle/>
        <a:p>
          <a:r>
            <a:rPr lang="en-US"/>
            <a:t>Lambdas and Map</a:t>
          </a:r>
        </a:p>
      </dgm:t>
    </dgm:pt>
    <dgm:pt modelId="{D62601EB-84A1-4A04-9ABB-E9C985CF013F}" type="parTrans" cxnId="{618DAFEE-9003-4767-B49B-136D5E63EEFE}">
      <dgm:prSet/>
      <dgm:spPr/>
      <dgm:t>
        <a:bodyPr/>
        <a:lstStyle/>
        <a:p>
          <a:endParaRPr lang="en-US"/>
        </a:p>
      </dgm:t>
    </dgm:pt>
    <dgm:pt modelId="{414EE372-5B83-4480-A539-0FACCBEF8848}" type="sibTrans" cxnId="{618DAFEE-9003-4767-B49B-136D5E63EEFE}">
      <dgm:prSet/>
      <dgm:spPr/>
      <dgm:t>
        <a:bodyPr/>
        <a:lstStyle/>
        <a:p>
          <a:endParaRPr lang="en-US"/>
        </a:p>
      </dgm:t>
    </dgm:pt>
    <dgm:pt modelId="{85DE30B4-E457-4E21-9F52-1699B9396DB6}">
      <dgm:prSet/>
      <dgm:spPr/>
      <dgm:t>
        <a:bodyPr/>
        <a:lstStyle/>
        <a:p>
          <a:r>
            <a:rPr lang="en-US"/>
            <a:t>Tuples and Dictionary</a:t>
          </a:r>
        </a:p>
      </dgm:t>
    </dgm:pt>
    <dgm:pt modelId="{9642F8F4-173A-4275-9836-19516CC42C93}" type="parTrans" cxnId="{21E12F1A-AF33-4AFE-8653-D90CD9C69D97}">
      <dgm:prSet/>
      <dgm:spPr/>
      <dgm:t>
        <a:bodyPr/>
        <a:lstStyle/>
        <a:p>
          <a:endParaRPr lang="en-US"/>
        </a:p>
      </dgm:t>
    </dgm:pt>
    <dgm:pt modelId="{42DBE8CB-24E6-44CF-9B4A-174FBE452AD4}" type="sibTrans" cxnId="{21E12F1A-AF33-4AFE-8653-D90CD9C69D97}">
      <dgm:prSet/>
      <dgm:spPr/>
      <dgm:t>
        <a:bodyPr/>
        <a:lstStyle/>
        <a:p>
          <a:endParaRPr lang="en-US"/>
        </a:p>
      </dgm:t>
    </dgm:pt>
    <dgm:pt modelId="{1F9A1592-0914-4402-9046-D8323A3FF849}">
      <dgm:prSet/>
      <dgm:spPr/>
      <dgm:t>
        <a:bodyPr/>
        <a:lstStyle/>
        <a:p>
          <a:r>
            <a:rPr lang="en-US"/>
            <a:t>Lambdas and List Compression</a:t>
          </a:r>
        </a:p>
      </dgm:t>
    </dgm:pt>
    <dgm:pt modelId="{79E19D4C-A87B-4D55-AE52-7F2E062D0568}" type="parTrans" cxnId="{0A972C13-A52E-4BE7-86D8-642E79EF30A3}">
      <dgm:prSet/>
      <dgm:spPr/>
      <dgm:t>
        <a:bodyPr/>
        <a:lstStyle/>
        <a:p>
          <a:endParaRPr lang="en-US"/>
        </a:p>
      </dgm:t>
    </dgm:pt>
    <dgm:pt modelId="{EB598E71-7B0A-45F7-A3DC-A69395E48BC5}" type="sibTrans" cxnId="{0A972C13-A52E-4BE7-86D8-642E79EF30A3}">
      <dgm:prSet/>
      <dgm:spPr/>
      <dgm:t>
        <a:bodyPr/>
        <a:lstStyle/>
        <a:p>
          <a:endParaRPr lang="en-US"/>
        </a:p>
      </dgm:t>
    </dgm:pt>
    <dgm:pt modelId="{A0853A93-468C-47B2-9293-FDB990FE0A3E}" type="pres">
      <dgm:prSet presAssocID="{048D5D81-A7FE-4F4A-AAD6-D3EECCC3CEE6}" presName="vert0" presStyleCnt="0">
        <dgm:presLayoutVars>
          <dgm:dir/>
          <dgm:animOne val="branch"/>
          <dgm:animLvl val="lvl"/>
        </dgm:presLayoutVars>
      </dgm:prSet>
      <dgm:spPr/>
    </dgm:pt>
    <dgm:pt modelId="{D18C05DA-C30A-4FFE-8A0D-8E4DFA6A4F02}" type="pres">
      <dgm:prSet presAssocID="{A35661C9-708A-4A93-BE9B-7240C36E1DE5}" presName="thickLine" presStyleLbl="alignNode1" presStyleIdx="0" presStyleCnt="9"/>
      <dgm:spPr/>
    </dgm:pt>
    <dgm:pt modelId="{6DBB1ACB-EC5B-49AE-98C9-8BE3A02E6229}" type="pres">
      <dgm:prSet presAssocID="{A35661C9-708A-4A93-BE9B-7240C36E1DE5}" presName="horz1" presStyleCnt="0"/>
      <dgm:spPr/>
    </dgm:pt>
    <dgm:pt modelId="{D99F30D5-9412-47B7-857B-6707F98F0FD4}" type="pres">
      <dgm:prSet presAssocID="{A35661C9-708A-4A93-BE9B-7240C36E1DE5}" presName="tx1" presStyleLbl="revTx" presStyleIdx="0" presStyleCnt="9"/>
      <dgm:spPr/>
    </dgm:pt>
    <dgm:pt modelId="{BE112C43-474D-45BE-9C26-D05FA2E0F215}" type="pres">
      <dgm:prSet presAssocID="{A35661C9-708A-4A93-BE9B-7240C36E1DE5}" presName="vert1" presStyleCnt="0"/>
      <dgm:spPr/>
    </dgm:pt>
    <dgm:pt modelId="{F95A6222-175C-4C9F-997F-B405F48C561B}" type="pres">
      <dgm:prSet presAssocID="{D54117A6-8246-42DE-A181-FA0C28A35E33}" presName="thickLine" presStyleLbl="alignNode1" presStyleIdx="1" presStyleCnt="9"/>
      <dgm:spPr/>
    </dgm:pt>
    <dgm:pt modelId="{9884316E-9DB9-4D42-B9F4-4A6DF2542E15}" type="pres">
      <dgm:prSet presAssocID="{D54117A6-8246-42DE-A181-FA0C28A35E33}" presName="horz1" presStyleCnt="0"/>
      <dgm:spPr/>
    </dgm:pt>
    <dgm:pt modelId="{FDAEBF7A-CE20-4A4B-9976-0F295FCA0A01}" type="pres">
      <dgm:prSet presAssocID="{D54117A6-8246-42DE-A181-FA0C28A35E33}" presName="tx1" presStyleLbl="revTx" presStyleIdx="1" presStyleCnt="9"/>
      <dgm:spPr/>
    </dgm:pt>
    <dgm:pt modelId="{9122FB57-CD66-4515-BDB8-0846934CB153}" type="pres">
      <dgm:prSet presAssocID="{D54117A6-8246-42DE-A181-FA0C28A35E33}" presName="vert1" presStyleCnt="0"/>
      <dgm:spPr/>
    </dgm:pt>
    <dgm:pt modelId="{6D11C62F-9D04-4C4D-ABED-FE7BEAC3903C}" type="pres">
      <dgm:prSet presAssocID="{BDA71350-046E-4576-9D60-E10D501767BE}" presName="thickLine" presStyleLbl="alignNode1" presStyleIdx="2" presStyleCnt="9"/>
      <dgm:spPr/>
    </dgm:pt>
    <dgm:pt modelId="{3D0D9260-723C-40EC-918A-089C30108ECA}" type="pres">
      <dgm:prSet presAssocID="{BDA71350-046E-4576-9D60-E10D501767BE}" presName="horz1" presStyleCnt="0"/>
      <dgm:spPr/>
    </dgm:pt>
    <dgm:pt modelId="{45E7D79B-0377-4445-B5E4-C84134053F05}" type="pres">
      <dgm:prSet presAssocID="{BDA71350-046E-4576-9D60-E10D501767BE}" presName="tx1" presStyleLbl="revTx" presStyleIdx="2" presStyleCnt="9"/>
      <dgm:spPr/>
    </dgm:pt>
    <dgm:pt modelId="{8AF3F9E8-42F8-4371-BB18-E6E752580CCF}" type="pres">
      <dgm:prSet presAssocID="{BDA71350-046E-4576-9D60-E10D501767BE}" presName="vert1" presStyleCnt="0"/>
      <dgm:spPr/>
    </dgm:pt>
    <dgm:pt modelId="{A0C26ADA-C599-4269-A994-10B539AF332E}" type="pres">
      <dgm:prSet presAssocID="{7FAC7395-781A-49A8-9D94-64F5FDA0A589}" presName="thickLine" presStyleLbl="alignNode1" presStyleIdx="3" presStyleCnt="9"/>
      <dgm:spPr/>
    </dgm:pt>
    <dgm:pt modelId="{1F6865ED-D478-4244-995A-DAB03EC1F129}" type="pres">
      <dgm:prSet presAssocID="{7FAC7395-781A-49A8-9D94-64F5FDA0A589}" presName="horz1" presStyleCnt="0"/>
      <dgm:spPr/>
    </dgm:pt>
    <dgm:pt modelId="{787BD8DF-2842-4909-8864-4D7A45DB7F7A}" type="pres">
      <dgm:prSet presAssocID="{7FAC7395-781A-49A8-9D94-64F5FDA0A589}" presName="tx1" presStyleLbl="revTx" presStyleIdx="3" presStyleCnt="9"/>
      <dgm:spPr/>
    </dgm:pt>
    <dgm:pt modelId="{B46F3394-00C6-4AAF-BECC-00896C23F9DF}" type="pres">
      <dgm:prSet presAssocID="{7FAC7395-781A-49A8-9D94-64F5FDA0A589}" presName="vert1" presStyleCnt="0"/>
      <dgm:spPr/>
    </dgm:pt>
    <dgm:pt modelId="{8C4491EF-6F51-4D7C-AB8D-7095ADFCF8B8}" type="pres">
      <dgm:prSet presAssocID="{DEADEC1C-9F72-41AC-9CBA-955C3C91306E}" presName="thickLine" presStyleLbl="alignNode1" presStyleIdx="4" presStyleCnt="9"/>
      <dgm:spPr/>
    </dgm:pt>
    <dgm:pt modelId="{32BCEFDC-FA77-499C-B294-56998D6E7665}" type="pres">
      <dgm:prSet presAssocID="{DEADEC1C-9F72-41AC-9CBA-955C3C91306E}" presName="horz1" presStyleCnt="0"/>
      <dgm:spPr/>
    </dgm:pt>
    <dgm:pt modelId="{26DAA1A5-97A5-44FD-8F25-4EB4BD2D2334}" type="pres">
      <dgm:prSet presAssocID="{DEADEC1C-9F72-41AC-9CBA-955C3C91306E}" presName="tx1" presStyleLbl="revTx" presStyleIdx="4" presStyleCnt="9"/>
      <dgm:spPr/>
    </dgm:pt>
    <dgm:pt modelId="{E386CC2F-9939-4081-98E7-8D29FC5007ED}" type="pres">
      <dgm:prSet presAssocID="{DEADEC1C-9F72-41AC-9CBA-955C3C91306E}" presName="vert1" presStyleCnt="0"/>
      <dgm:spPr/>
    </dgm:pt>
    <dgm:pt modelId="{073382E7-437A-4990-AC01-C82B15278F4F}" type="pres">
      <dgm:prSet presAssocID="{E3C3F094-DE86-45F1-BB20-ABF2C7B7EC83}" presName="thickLine" presStyleLbl="alignNode1" presStyleIdx="5" presStyleCnt="9"/>
      <dgm:spPr/>
    </dgm:pt>
    <dgm:pt modelId="{E4F2A4D3-14FD-4EB3-8EAD-2DAE5795DDDE}" type="pres">
      <dgm:prSet presAssocID="{E3C3F094-DE86-45F1-BB20-ABF2C7B7EC83}" presName="horz1" presStyleCnt="0"/>
      <dgm:spPr/>
    </dgm:pt>
    <dgm:pt modelId="{9E9A820A-EC77-40AD-AF04-DC44E54A6265}" type="pres">
      <dgm:prSet presAssocID="{E3C3F094-DE86-45F1-BB20-ABF2C7B7EC83}" presName="tx1" presStyleLbl="revTx" presStyleIdx="5" presStyleCnt="9"/>
      <dgm:spPr/>
    </dgm:pt>
    <dgm:pt modelId="{04CF4C42-7684-4382-B254-383ACB7A8F21}" type="pres">
      <dgm:prSet presAssocID="{E3C3F094-DE86-45F1-BB20-ABF2C7B7EC83}" presName="vert1" presStyleCnt="0"/>
      <dgm:spPr/>
    </dgm:pt>
    <dgm:pt modelId="{EC78C393-AFA0-4362-837C-B5E83449A686}" type="pres">
      <dgm:prSet presAssocID="{54895714-2DFA-421E-81AB-0B7352D5D507}" presName="thickLine" presStyleLbl="alignNode1" presStyleIdx="6" presStyleCnt="9"/>
      <dgm:spPr/>
    </dgm:pt>
    <dgm:pt modelId="{DABD5B9C-B61A-4CDD-A314-148563B063B3}" type="pres">
      <dgm:prSet presAssocID="{54895714-2DFA-421E-81AB-0B7352D5D507}" presName="horz1" presStyleCnt="0"/>
      <dgm:spPr/>
    </dgm:pt>
    <dgm:pt modelId="{F2C4542F-00D0-46F3-BD13-6538DA5748FB}" type="pres">
      <dgm:prSet presAssocID="{54895714-2DFA-421E-81AB-0B7352D5D507}" presName="tx1" presStyleLbl="revTx" presStyleIdx="6" presStyleCnt="9"/>
      <dgm:spPr/>
    </dgm:pt>
    <dgm:pt modelId="{A121A794-3B18-4FC3-83E8-3F3DE2B066D8}" type="pres">
      <dgm:prSet presAssocID="{54895714-2DFA-421E-81AB-0B7352D5D507}" presName="vert1" presStyleCnt="0"/>
      <dgm:spPr/>
    </dgm:pt>
    <dgm:pt modelId="{6801926E-7DB7-4168-A52A-1E70D56A2BED}" type="pres">
      <dgm:prSet presAssocID="{85DE30B4-E457-4E21-9F52-1699B9396DB6}" presName="thickLine" presStyleLbl="alignNode1" presStyleIdx="7" presStyleCnt="9"/>
      <dgm:spPr/>
    </dgm:pt>
    <dgm:pt modelId="{F8DC10FE-E3D2-4F7E-9E61-D54024F52934}" type="pres">
      <dgm:prSet presAssocID="{85DE30B4-E457-4E21-9F52-1699B9396DB6}" presName="horz1" presStyleCnt="0"/>
      <dgm:spPr/>
    </dgm:pt>
    <dgm:pt modelId="{18DC715F-E578-4805-B31D-81A72E3B5C0C}" type="pres">
      <dgm:prSet presAssocID="{85DE30B4-E457-4E21-9F52-1699B9396DB6}" presName="tx1" presStyleLbl="revTx" presStyleIdx="7" presStyleCnt="9"/>
      <dgm:spPr/>
    </dgm:pt>
    <dgm:pt modelId="{551CD41F-0199-4BC7-B545-C3CFC23844EF}" type="pres">
      <dgm:prSet presAssocID="{85DE30B4-E457-4E21-9F52-1699B9396DB6}" presName="vert1" presStyleCnt="0"/>
      <dgm:spPr/>
    </dgm:pt>
    <dgm:pt modelId="{2A25E8D0-EC88-4CD0-A387-2B5FA1F23A48}" type="pres">
      <dgm:prSet presAssocID="{1F9A1592-0914-4402-9046-D8323A3FF849}" presName="thickLine" presStyleLbl="alignNode1" presStyleIdx="8" presStyleCnt="9"/>
      <dgm:spPr/>
    </dgm:pt>
    <dgm:pt modelId="{D9B2148D-A71D-46CF-9162-18461237F4F0}" type="pres">
      <dgm:prSet presAssocID="{1F9A1592-0914-4402-9046-D8323A3FF849}" presName="horz1" presStyleCnt="0"/>
      <dgm:spPr/>
    </dgm:pt>
    <dgm:pt modelId="{0BF5598A-D282-4029-9F38-AEE06753D619}" type="pres">
      <dgm:prSet presAssocID="{1F9A1592-0914-4402-9046-D8323A3FF849}" presName="tx1" presStyleLbl="revTx" presStyleIdx="8" presStyleCnt="9"/>
      <dgm:spPr/>
    </dgm:pt>
    <dgm:pt modelId="{CB6803B9-3AD2-4294-90C3-509D93376A05}" type="pres">
      <dgm:prSet presAssocID="{1F9A1592-0914-4402-9046-D8323A3FF849}" presName="vert1" presStyleCnt="0"/>
      <dgm:spPr/>
    </dgm:pt>
  </dgm:ptLst>
  <dgm:cxnLst>
    <dgm:cxn modelId="{7B49B900-80C6-421B-AECF-1116B24F5DCA}" srcId="{048D5D81-A7FE-4F4A-AAD6-D3EECCC3CEE6}" destId="{E3C3F094-DE86-45F1-BB20-ABF2C7B7EC83}" srcOrd="5" destOrd="0" parTransId="{AA3C6ED5-E8C1-47CD-ABEE-CF9DFBA8B7D4}" sibTransId="{7E032BDE-38F2-472B-A41F-0C4212C83B75}"/>
    <dgm:cxn modelId="{0A972C13-A52E-4BE7-86D8-642E79EF30A3}" srcId="{048D5D81-A7FE-4F4A-AAD6-D3EECCC3CEE6}" destId="{1F9A1592-0914-4402-9046-D8323A3FF849}" srcOrd="8" destOrd="0" parTransId="{79E19D4C-A87B-4D55-AE52-7F2E062D0568}" sibTransId="{EB598E71-7B0A-45F7-A3DC-A69395E48BC5}"/>
    <dgm:cxn modelId="{21E12F1A-AF33-4AFE-8653-D90CD9C69D97}" srcId="{048D5D81-A7FE-4F4A-AAD6-D3EECCC3CEE6}" destId="{85DE30B4-E457-4E21-9F52-1699B9396DB6}" srcOrd="7" destOrd="0" parTransId="{9642F8F4-173A-4275-9836-19516CC42C93}" sibTransId="{42DBE8CB-24E6-44CF-9B4A-174FBE452AD4}"/>
    <dgm:cxn modelId="{72BA4B2E-7C51-4445-A2DF-19A145087DD0}" srcId="{048D5D81-A7FE-4F4A-AAD6-D3EECCC3CEE6}" destId="{A35661C9-708A-4A93-BE9B-7240C36E1DE5}" srcOrd="0" destOrd="0" parTransId="{896A9D2C-D071-44C9-A1F4-8D47FD1C914F}" sibTransId="{41CE89AA-9D6C-4BEF-B548-DADEC1315E39}"/>
    <dgm:cxn modelId="{829F0D3E-95E2-46BD-981E-B284490B532C}" type="presOf" srcId="{E3C3F094-DE86-45F1-BB20-ABF2C7B7EC83}" destId="{9E9A820A-EC77-40AD-AF04-DC44E54A6265}" srcOrd="0" destOrd="0" presId="urn:microsoft.com/office/officeart/2008/layout/LinedList"/>
    <dgm:cxn modelId="{1AF3D85F-D2C5-4B2D-8D64-94034F29FF4C}" type="presOf" srcId="{DEADEC1C-9F72-41AC-9CBA-955C3C91306E}" destId="{26DAA1A5-97A5-44FD-8F25-4EB4BD2D2334}" srcOrd="0" destOrd="0" presId="urn:microsoft.com/office/officeart/2008/layout/LinedList"/>
    <dgm:cxn modelId="{3871797B-9D58-4EEC-9FAB-E486A714063E}" srcId="{048D5D81-A7FE-4F4A-AAD6-D3EECCC3CEE6}" destId="{D54117A6-8246-42DE-A181-FA0C28A35E33}" srcOrd="1" destOrd="0" parTransId="{7308C9F6-8358-4040-93B9-29BF1A5E11ED}" sibTransId="{56BB5C51-462B-4742-AA5B-8F962D704E6F}"/>
    <dgm:cxn modelId="{F3D826B1-C24F-4031-A64E-817DEDFFD182}" srcId="{048D5D81-A7FE-4F4A-AAD6-D3EECCC3CEE6}" destId="{7FAC7395-781A-49A8-9D94-64F5FDA0A589}" srcOrd="3" destOrd="0" parTransId="{F38D318E-D00B-49B2-8E2E-CEFF1A1970C9}" sibTransId="{66AEBBA5-E5D1-4F94-A266-321F29125B76}"/>
    <dgm:cxn modelId="{B55A9DB2-A6E1-459D-BAF2-2B166BBD9B3B}" type="presOf" srcId="{048D5D81-A7FE-4F4A-AAD6-D3EECCC3CEE6}" destId="{A0853A93-468C-47B2-9293-FDB990FE0A3E}" srcOrd="0" destOrd="0" presId="urn:microsoft.com/office/officeart/2008/layout/LinedList"/>
    <dgm:cxn modelId="{C56F9FB7-4F1A-464B-9167-2ACBD2289C76}" type="presOf" srcId="{7FAC7395-781A-49A8-9D94-64F5FDA0A589}" destId="{787BD8DF-2842-4909-8864-4D7A45DB7F7A}" srcOrd="0" destOrd="0" presId="urn:microsoft.com/office/officeart/2008/layout/LinedList"/>
    <dgm:cxn modelId="{E0B728B8-5007-450E-9FF5-16695E5BFE67}" type="presOf" srcId="{54895714-2DFA-421E-81AB-0B7352D5D507}" destId="{F2C4542F-00D0-46F3-BD13-6538DA5748FB}" srcOrd="0" destOrd="0" presId="urn:microsoft.com/office/officeart/2008/layout/LinedList"/>
    <dgm:cxn modelId="{651A90C4-74DA-4503-875D-72B29D2970C1}" type="presOf" srcId="{1F9A1592-0914-4402-9046-D8323A3FF849}" destId="{0BF5598A-D282-4029-9F38-AEE06753D619}" srcOrd="0" destOrd="0" presId="urn:microsoft.com/office/officeart/2008/layout/LinedList"/>
    <dgm:cxn modelId="{FA5D53D0-134C-4B33-980F-693EA7EAC7C1}" type="presOf" srcId="{85DE30B4-E457-4E21-9F52-1699B9396DB6}" destId="{18DC715F-E578-4805-B31D-81A72E3B5C0C}" srcOrd="0" destOrd="0" presId="urn:microsoft.com/office/officeart/2008/layout/LinedList"/>
    <dgm:cxn modelId="{618DAFEE-9003-4767-B49B-136D5E63EEFE}" srcId="{048D5D81-A7FE-4F4A-AAD6-D3EECCC3CEE6}" destId="{54895714-2DFA-421E-81AB-0B7352D5D507}" srcOrd="6" destOrd="0" parTransId="{D62601EB-84A1-4A04-9ABB-E9C985CF013F}" sibTransId="{414EE372-5B83-4480-A539-0FACCBEF8848}"/>
    <dgm:cxn modelId="{DC8009F1-7916-4A19-B480-80193061EFF4}" srcId="{048D5D81-A7FE-4F4A-AAD6-D3EECCC3CEE6}" destId="{DEADEC1C-9F72-41AC-9CBA-955C3C91306E}" srcOrd="4" destOrd="0" parTransId="{5F7A7964-A286-4DE2-A5B7-2728B7958DFE}" sibTransId="{507DCCCD-F6E9-4EF6-B9A3-9E6793E72EC9}"/>
    <dgm:cxn modelId="{AA68E7F2-A5DA-47F3-BD2C-3FACB6B8B68D}" type="presOf" srcId="{A35661C9-708A-4A93-BE9B-7240C36E1DE5}" destId="{D99F30D5-9412-47B7-857B-6707F98F0FD4}" srcOrd="0" destOrd="0" presId="urn:microsoft.com/office/officeart/2008/layout/LinedList"/>
    <dgm:cxn modelId="{A3AF58F4-63FB-4658-A10F-5416E318D5AD}" srcId="{048D5D81-A7FE-4F4A-AAD6-D3EECCC3CEE6}" destId="{BDA71350-046E-4576-9D60-E10D501767BE}" srcOrd="2" destOrd="0" parTransId="{4053435B-4D1E-4E1B-B762-D3DE6CD547F5}" sibTransId="{52E818A6-A8CC-40A3-8135-822908199FBC}"/>
    <dgm:cxn modelId="{660A20F6-DE29-4508-8735-43A6DC5ACEFA}" type="presOf" srcId="{BDA71350-046E-4576-9D60-E10D501767BE}" destId="{45E7D79B-0377-4445-B5E4-C84134053F05}" srcOrd="0" destOrd="0" presId="urn:microsoft.com/office/officeart/2008/layout/LinedList"/>
    <dgm:cxn modelId="{457849FA-7A0A-443B-8E08-3964CFAD5EE8}" type="presOf" srcId="{D54117A6-8246-42DE-A181-FA0C28A35E33}" destId="{FDAEBF7A-CE20-4A4B-9976-0F295FCA0A01}" srcOrd="0" destOrd="0" presId="urn:microsoft.com/office/officeart/2008/layout/LinedList"/>
    <dgm:cxn modelId="{0DCA0C48-D9AF-4163-B1F4-874CC6B1A685}" type="presParOf" srcId="{A0853A93-468C-47B2-9293-FDB990FE0A3E}" destId="{D18C05DA-C30A-4FFE-8A0D-8E4DFA6A4F02}" srcOrd="0" destOrd="0" presId="urn:microsoft.com/office/officeart/2008/layout/LinedList"/>
    <dgm:cxn modelId="{ACB31B9F-88CF-42A6-A296-FF561633E6E1}" type="presParOf" srcId="{A0853A93-468C-47B2-9293-FDB990FE0A3E}" destId="{6DBB1ACB-EC5B-49AE-98C9-8BE3A02E6229}" srcOrd="1" destOrd="0" presId="urn:microsoft.com/office/officeart/2008/layout/LinedList"/>
    <dgm:cxn modelId="{15FE5CB5-1CBF-4DFA-A9A2-D17DA512D6E1}" type="presParOf" srcId="{6DBB1ACB-EC5B-49AE-98C9-8BE3A02E6229}" destId="{D99F30D5-9412-47B7-857B-6707F98F0FD4}" srcOrd="0" destOrd="0" presId="urn:microsoft.com/office/officeart/2008/layout/LinedList"/>
    <dgm:cxn modelId="{66337A92-29CB-49EC-9D04-F22B759486AE}" type="presParOf" srcId="{6DBB1ACB-EC5B-49AE-98C9-8BE3A02E6229}" destId="{BE112C43-474D-45BE-9C26-D05FA2E0F215}" srcOrd="1" destOrd="0" presId="urn:microsoft.com/office/officeart/2008/layout/LinedList"/>
    <dgm:cxn modelId="{E83947F7-943C-4552-9640-FE76163C1610}" type="presParOf" srcId="{A0853A93-468C-47B2-9293-FDB990FE0A3E}" destId="{F95A6222-175C-4C9F-997F-B405F48C561B}" srcOrd="2" destOrd="0" presId="urn:microsoft.com/office/officeart/2008/layout/LinedList"/>
    <dgm:cxn modelId="{46B530CD-54D8-4DE0-BC81-CE683BE26AF8}" type="presParOf" srcId="{A0853A93-468C-47B2-9293-FDB990FE0A3E}" destId="{9884316E-9DB9-4D42-B9F4-4A6DF2542E15}" srcOrd="3" destOrd="0" presId="urn:microsoft.com/office/officeart/2008/layout/LinedList"/>
    <dgm:cxn modelId="{DD4F3D60-974C-442D-8E6A-4E28338DDDB3}" type="presParOf" srcId="{9884316E-9DB9-4D42-B9F4-4A6DF2542E15}" destId="{FDAEBF7A-CE20-4A4B-9976-0F295FCA0A01}" srcOrd="0" destOrd="0" presId="urn:microsoft.com/office/officeart/2008/layout/LinedList"/>
    <dgm:cxn modelId="{1D009617-D0E4-47A3-B95F-0A21D9D2BB9B}" type="presParOf" srcId="{9884316E-9DB9-4D42-B9F4-4A6DF2542E15}" destId="{9122FB57-CD66-4515-BDB8-0846934CB153}" srcOrd="1" destOrd="0" presId="urn:microsoft.com/office/officeart/2008/layout/LinedList"/>
    <dgm:cxn modelId="{56461C45-9681-44CA-BFCB-D163B26DCC78}" type="presParOf" srcId="{A0853A93-468C-47B2-9293-FDB990FE0A3E}" destId="{6D11C62F-9D04-4C4D-ABED-FE7BEAC3903C}" srcOrd="4" destOrd="0" presId="urn:microsoft.com/office/officeart/2008/layout/LinedList"/>
    <dgm:cxn modelId="{8F0D8150-07D4-4F55-A737-423C02E17DDB}" type="presParOf" srcId="{A0853A93-468C-47B2-9293-FDB990FE0A3E}" destId="{3D0D9260-723C-40EC-918A-089C30108ECA}" srcOrd="5" destOrd="0" presId="urn:microsoft.com/office/officeart/2008/layout/LinedList"/>
    <dgm:cxn modelId="{BD79BA8B-4BF9-427E-849C-1E65D03EEAE2}" type="presParOf" srcId="{3D0D9260-723C-40EC-918A-089C30108ECA}" destId="{45E7D79B-0377-4445-B5E4-C84134053F05}" srcOrd="0" destOrd="0" presId="urn:microsoft.com/office/officeart/2008/layout/LinedList"/>
    <dgm:cxn modelId="{61B458AA-E6A6-4734-BF94-8AE05B8BA48D}" type="presParOf" srcId="{3D0D9260-723C-40EC-918A-089C30108ECA}" destId="{8AF3F9E8-42F8-4371-BB18-E6E752580CCF}" srcOrd="1" destOrd="0" presId="urn:microsoft.com/office/officeart/2008/layout/LinedList"/>
    <dgm:cxn modelId="{E4165C22-2DD0-41AF-8662-250D95883E76}" type="presParOf" srcId="{A0853A93-468C-47B2-9293-FDB990FE0A3E}" destId="{A0C26ADA-C599-4269-A994-10B539AF332E}" srcOrd="6" destOrd="0" presId="urn:microsoft.com/office/officeart/2008/layout/LinedList"/>
    <dgm:cxn modelId="{ADCE0A17-CE30-41BC-9F05-5257F35D6D3C}" type="presParOf" srcId="{A0853A93-468C-47B2-9293-FDB990FE0A3E}" destId="{1F6865ED-D478-4244-995A-DAB03EC1F129}" srcOrd="7" destOrd="0" presId="urn:microsoft.com/office/officeart/2008/layout/LinedList"/>
    <dgm:cxn modelId="{8552E9C0-EC7B-4B02-8F5D-DC4AF30ABB5E}" type="presParOf" srcId="{1F6865ED-D478-4244-995A-DAB03EC1F129}" destId="{787BD8DF-2842-4909-8864-4D7A45DB7F7A}" srcOrd="0" destOrd="0" presId="urn:microsoft.com/office/officeart/2008/layout/LinedList"/>
    <dgm:cxn modelId="{5208D227-02C7-4114-AE75-11318EA252FC}" type="presParOf" srcId="{1F6865ED-D478-4244-995A-DAB03EC1F129}" destId="{B46F3394-00C6-4AAF-BECC-00896C23F9DF}" srcOrd="1" destOrd="0" presId="urn:microsoft.com/office/officeart/2008/layout/LinedList"/>
    <dgm:cxn modelId="{C7042844-11FB-45C8-8617-2A7CB24C8761}" type="presParOf" srcId="{A0853A93-468C-47B2-9293-FDB990FE0A3E}" destId="{8C4491EF-6F51-4D7C-AB8D-7095ADFCF8B8}" srcOrd="8" destOrd="0" presId="urn:microsoft.com/office/officeart/2008/layout/LinedList"/>
    <dgm:cxn modelId="{72BD1311-EE18-4B3C-88DE-E6410639D025}" type="presParOf" srcId="{A0853A93-468C-47B2-9293-FDB990FE0A3E}" destId="{32BCEFDC-FA77-499C-B294-56998D6E7665}" srcOrd="9" destOrd="0" presId="urn:microsoft.com/office/officeart/2008/layout/LinedList"/>
    <dgm:cxn modelId="{E3664D55-501E-4F6D-8158-71E314896E6B}" type="presParOf" srcId="{32BCEFDC-FA77-499C-B294-56998D6E7665}" destId="{26DAA1A5-97A5-44FD-8F25-4EB4BD2D2334}" srcOrd="0" destOrd="0" presId="urn:microsoft.com/office/officeart/2008/layout/LinedList"/>
    <dgm:cxn modelId="{960F1FA1-FF09-4DA8-AADD-E1B84F3E069E}" type="presParOf" srcId="{32BCEFDC-FA77-499C-B294-56998D6E7665}" destId="{E386CC2F-9939-4081-98E7-8D29FC5007ED}" srcOrd="1" destOrd="0" presId="urn:microsoft.com/office/officeart/2008/layout/LinedList"/>
    <dgm:cxn modelId="{E4DEE85E-A9B9-4392-92D9-95804C8FEA9C}" type="presParOf" srcId="{A0853A93-468C-47B2-9293-FDB990FE0A3E}" destId="{073382E7-437A-4990-AC01-C82B15278F4F}" srcOrd="10" destOrd="0" presId="urn:microsoft.com/office/officeart/2008/layout/LinedList"/>
    <dgm:cxn modelId="{D16DC4F6-7898-4A49-A164-F45AD5250A30}" type="presParOf" srcId="{A0853A93-468C-47B2-9293-FDB990FE0A3E}" destId="{E4F2A4D3-14FD-4EB3-8EAD-2DAE5795DDDE}" srcOrd="11" destOrd="0" presId="urn:microsoft.com/office/officeart/2008/layout/LinedList"/>
    <dgm:cxn modelId="{B5A6538F-164A-4685-96EA-36C52584D335}" type="presParOf" srcId="{E4F2A4D3-14FD-4EB3-8EAD-2DAE5795DDDE}" destId="{9E9A820A-EC77-40AD-AF04-DC44E54A6265}" srcOrd="0" destOrd="0" presId="urn:microsoft.com/office/officeart/2008/layout/LinedList"/>
    <dgm:cxn modelId="{34A67EB1-6719-43DE-A65B-85CD84A7A737}" type="presParOf" srcId="{E4F2A4D3-14FD-4EB3-8EAD-2DAE5795DDDE}" destId="{04CF4C42-7684-4382-B254-383ACB7A8F21}" srcOrd="1" destOrd="0" presId="urn:microsoft.com/office/officeart/2008/layout/LinedList"/>
    <dgm:cxn modelId="{5EDEA9E8-2175-4990-A1FB-7E612CB888BB}" type="presParOf" srcId="{A0853A93-468C-47B2-9293-FDB990FE0A3E}" destId="{EC78C393-AFA0-4362-837C-B5E83449A686}" srcOrd="12" destOrd="0" presId="urn:microsoft.com/office/officeart/2008/layout/LinedList"/>
    <dgm:cxn modelId="{49141AE7-748B-4DE6-8506-D98B48666C0F}" type="presParOf" srcId="{A0853A93-468C-47B2-9293-FDB990FE0A3E}" destId="{DABD5B9C-B61A-4CDD-A314-148563B063B3}" srcOrd="13" destOrd="0" presId="urn:microsoft.com/office/officeart/2008/layout/LinedList"/>
    <dgm:cxn modelId="{97F6A3AE-0452-4AD3-BB8C-894F6535549F}" type="presParOf" srcId="{DABD5B9C-B61A-4CDD-A314-148563B063B3}" destId="{F2C4542F-00D0-46F3-BD13-6538DA5748FB}" srcOrd="0" destOrd="0" presId="urn:microsoft.com/office/officeart/2008/layout/LinedList"/>
    <dgm:cxn modelId="{7C5FFF6C-B091-4DFC-8C4B-10D02BB94C5B}" type="presParOf" srcId="{DABD5B9C-B61A-4CDD-A314-148563B063B3}" destId="{A121A794-3B18-4FC3-83E8-3F3DE2B066D8}" srcOrd="1" destOrd="0" presId="urn:microsoft.com/office/officeart/2008/layout/LinedList"/>
    <dgm:cxn modelId="{E3D837D5-774D-496D-B338-1DEF889A8D91}" type="presParOf" srcId="{A0853A93-468C-47B2-9293-FDB990FE0A3E}" destId="{6801926E-7DB7-4168-A52A-1E70D56A2BED}" srcOrd="14" destOrd="0" presId="urn:microsoft.com/office/officeart/2008/layout/LinedList"/>
    <dgm:cxn modelId="{88CDFC3D-B0CE-4A53-A19A-1BD8248F2A95}" type="presParOf" srcId="{A0853A93-468C-47B2-9293-FDB990FE0A3E}" destId="{F8DC10FE-E3D2-4F7E-9E61-D54024F52934}" srcOrd="15" destOrd="0" presId="urn:microsoft.com/office/officeart/2008/layout/LinedList"/>
    <dgm:cxn modelId="{C89720D8-C1A6-4FBF-9F8B-0C906EC25E9D}" type="presParOf" srcId="{F8DC10FE-E3D2-4F7E-9E61-D54024F52934}" destId="{18DC715F-E578-4805-B31D-81A72E3B5C0C}" srcOrd="0" destOrd="0" presId="urn:microsoft.com/office/officeart/2008/layout/LinedList"/>
    <dgm:cxn modelId="{0E6F1C37-6677-4485-9B17-8B0AA6300AA5}" type="presParOf" srcId="{F8DC10FE-E3D2-4F7E-9E61-D54024F52934}" destId="{551CD41F-0199-4BC7-B545-C3CFC23844EF}" srcOrd="1" destOrd="0" presId="urn:microsoft.com/office/officeart/2008/layout/LinedList"/>
    <dgm:cxn modelId="{4E0952D2-792B-4CA7-AD54-A43F77DB4096}" type="presParOf" srcId="{A0853A93-468C-47B2-9293-FDB990FE0A3E}" destId="{2A25E8D0-EC88-4CD0-A387-2B5FA1F23A48}" srcOrd="16" destOrd="0" presId="urn:microsoft.com/office/officeart/2008/layout/LinedList"/>
    <dgm:cxn modelId="{3717C7D9-C3E6-41EB-8911-670C878AA920}" type="presParOf" srcId="{A0853A93-468C-47B2-9293-FDB990FE0A3E}" destId="{D9B2148D-A71D-46CF-9162-18461237F4F0}" srcOrd="17" destOrd="0" presId="urn:microsoft.com/office/officeart/2008/layout/LinedList"/>
    <dgm:cxn modelId="{CF751D7D-211B-41C0-9A8F-DC9851137884}" type="presParOf" srcId="{D9B2148D-A71D-46CF-9162-18461237F4F0}" destId="{0BF5598A-D282-4029-9F38-AEE06753D619}" srcOrd="0" destOrd="0" presId="urn:microsoft.com/office/officeart/2008/layout/LinedList"/>
    <dgm:cxn modelId="{1F99CA68-C6B3-4120-853C-6F4213FAA150}" type="presParOf" srcId="{D9B2148D-A71D-46CF-9162-18461237F4F0}" destId="{CB6803B9-3AD2-4294-90C3-509D93376A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543E6-C703-4F00-BE72-5781E9C42897}">
      <dsp:nvSpPr>
        <dsp:cNvPr id="0" name=""/>
        <dsp:cNvSpPr/>
      </dsp:nvSpPr>
      <dsp:spPr>
        <a:xfrm>
          <a:off x="2946" y="343241"/>
          <a:ext cx="2337792" cy="1402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Unified Platform for Data Analytics</a:t>
          </a:r>
          <a:endParaRPr lang="en-US" sz="2200" kern="1200"/>
        </a:p>
      </dsp:txBody>
      <dsp:txXfrm>
        <a:off x="2946" y="343241"/>
        <a:ext cx="2337792" cy="1402675"/>
      </dsp:txXfrm>
    </dsp:sp>
    <dsp:sp modelId="{B0C1FDC7-4558-4E31-AC3F-F323BEB35525}">
      <dsp:nvSpPr>
        <dsp:cNvPr id="0" name=""/>
        <dsp:cNvSpPr/>
      </dsp:nvSpPr>
      <dsp:spPr>
        <a:xfrm>
          <a:off x="2574518" y="343241"/>
          <a:ext cx="2337792" cy="1402675"/>
        </a:xfrm>
        <a:prstGeom prst="rect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Seamless Integration with Data Lake</a:t>
          </a:r>
          <a:endParaRPr lang="en-US" sz="2200" kern="1200"/>
        </a:p>
      </dsp:txBody>
      <dsp:txXfrm>
        <a:off x="2574518" y="343241"/>
        <a:ext cx="2337792" cy="1402675"/>
      </dsp:txXfrm>
    </dsp:sp>
    <dsp:sp modelId="{70F44867-D0B7-459F-A765-B94EA3C5E6E7}">
      <dsp:nvSpPr>
        <dsp:cNvPr id="0" name=""/>
        <dsp:cNvSpPr/>
      </dsp:nvSpPr>
      <dsp:spPr>
        <a:xfrm>
          <a:off x="5146089" y="343241"/>
          <a:ext cx="2337792" cy="1402675"/>
        </a:xfrm>
        <a:prstGeom prst="rect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Robust Data Integration Capabilities</a:t>
          </a:r>
          <a:endParaRPr lang="en-US" sz="2200" kern="1200"/>
        </a:p>
      </dsp:txBody>
      <dsp:txXfrm>
        <a:off x="5146089" y="343241"/>
        <a:ext cx="2337792" cy="1402675"/>
      </dsp:txXfrm>
    </dsp:sp>
    <dsp:sp modelId="{65B771C1-0085-4A3E-A771-4B78A38A9348}">
      <dsp:nvSpPr>
        <dsp:cNvPr id="0" name=""/>
        <dsp:cNvSpPr/>
      </dsp:nvSpPr>
      <dsp:spPr>
        <a:xfrm>
          <a:off x="7717661" y="343241"/>
          <a:ext cx="2337792" cy="1402675"/>
        </a:xfrm>
        <a:prstGeom prst="rect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Apache Spark for Big Data</a:t>
          </a:r>
          <a:endParaRPr lang="en-US" sz="2200" kern="1200"/>
        </a:p>
      </dsp:txBody>
      <dsp:txXfrm>
        <a:off x="7717661" y="343241"/>
        <a:ext cx="2337792" cy="1402675"/>
      </dsp:txXfrm>
    </dsp:sp>
    <dsp:sp modelId="{8C44EF84-039C-4385-8C8D-61C73034E7BA}">
      <dsp:nvSpPr>
        <dsp:cNvPr id="0" name=""/>
        <dsp:cNvSpPr/>
      </dsp:nvSpPr>
      <dsp:spPr>
        <a:xfrm>
          <a:off x="2946" y="1979695"/>
          <a:ext cx="2337792" cy="1402675"/>
        </a:xfrm>
        <a:prstGeom prst="rect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Real-Time Analytics on Streaming Data</a:t>
          </a:r>
          <a:endParaRPr lang="en-US" sz="2200" kern="1200"/>
        </a:p>
      </dsp:txBody>
      <dsp:txXfrm>
        <a:off x="2946" y="1979695"/>
        <a:ext cx="2337792" cy="1402675"/>
      </dsp:txXfrm>
    </dsp:sp>
    <dsp:sp modelId="{CB7605E4-A9DE-4CFA-A591-4FF48268F587}">
      <dsp:nvSpPr>
        <dsp:cNvPr id="0" name=""/>
        <dsp:cNvSpPr/>
      </dsp:nvSpPr>
      <dsp:spPr>
        <a:xfrm>
          <a:off x="2574518" y="1979695"/>
          <a:ext cx="2337792" cy="1402675"/>
        </a:xfrm>
        <a:prstGeom prst="rect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Powerful Integration with Power BI</a:t>
          </a:r>
          <a:endParaRPr lang="en-US" sz="2200" kern="1200"/>
        </a:p>
      </dsp:txBody>
      <dsp:txXfrm>
        <a:off x="2574518" y="1979695"/>
        <a:ext cx="2337792" cy="1402675"/>
      </dsp:txXfrm>
    </dsp:sp>
    <dsp:sp modelId="{EC7C5749-5C01-4979-9082-B9421B9CC34F}">
      <dsp:nvSpPr>
        <dsp:cNvPr id="0" name=""/>
        <dsp:cNvSpPr/>
      </dsp:nvSpPr>
      <dsp:spPr>
        <a:xfrm>
          <a:off x="5146089" y="1979695"/>
          <a:ext cx="2337792" cy="1402675"/>
        </a:xfrm>
        <a:prstGeom prst="rect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User-Friendly Workspace for Collaboration</a:t>
          </a:r>
          <a:endParaRPr lang="en-US" sz="2200" kern="1200"/>
        </a:p>
      </dsp:txBody>
      <dsp:txXfrm>
        <a:off x="5146089" y="1979695"/>
        <a:ext cx="2337792" cy="1402675"/>
      </dsp:txXfrm>
    </dsp:sp>
    <dsp:sp modelId="{1F265877-6B61-4DCD-9881-23505676E600}">
      <dsp:nvSpPr>
        <dsp:cNvPr id="0" name=""/>
        <dsp:cNvSpPr/>
      </dsp:nvSpPr>
      <dsp:spPr>
        <a:xfrm>
          <a:off x="7717661" y="1979695"/>
          <a:ext cx="2337792" cy="1402675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Strong Security and Compliance Features</a:t>
          </a:r>
          <a:endParaRPr lang="en-US" sz="2200" kern="1200"/>
        </a:p>
      </dsp:txBody>
      <dsp:txXfrm>
        <a:off x="7717661" y="1979695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BABFC-7BDE-4512-91B1-61B879B73CD7}">
      <dsp:nvSpPr>
        <dsp:cNvPr id="0" name=""/>
        <dsp:cNvSpPr/>
      </dsp:nvSpPr>
      <dsp:spPr>
        <a:xfrm>
          <a:off x="0" y="1692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7787E-951E-4914-A322-0C341F5CBE7C}">
      <dsp:nvSpPr>
        <dsp:cNvPr id="0" name=""/>
        <dsp:cNvSpPr/>
      </dsp:nvSpPr>
      <dsp:spPr>
        <a:xfrm>
          <a:off x="218105" y="163919"/>
          <a:ext cx="396556" cy="396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C5A04-CACD-4485-8898-04A7AB1F68E6}">
      <dsp:nvSpPr>
        <dsp:cNvPr id="0" name=""/>
        <dsp:cNvSpPr/>
      </dsp:nvSpPr>
      <dsp:spPr>
        <a:xfrm>
          <a:off x="832768" y="1692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you need a managed service.</a:t>
          </a:r>
        </a:p>
      </dsp:txBody>
      <dsp:txXfrm>
        <a:off x="832768" y="1692"/>
        <a:ext cx="5073412" cy="721011"/>
      </dsp:txXfrm>
    </dsp:sp>
    <dsp:sp modelId="{1F73DB82-503B-497B-BBBE-85511E69E1A1}">
      <dsp:nvSpPr>
        <dsp:cNvPr id="0" name=""/>
        <dsp:cNvSpPr/>
      </dsp:nvSpPr>
      <dsp:spPr>
        <a:xfrm>
          <a:off x="0" y="902956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5F02E-3E6A-406D-B895-88A9AB7B7A46}">
      <dsp:nvSpPr>
        <dsp:cNvPr id="0" name=""/>
        <dsp:cNvSpPr/>
      </dsp:nvSpPr>
      <dsp:spPr>
        <a:xfrm>
          <a:off x="218105" y="1065184"/>
          <a:ext cx="396556" cy="396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10459-8215-445D-93BC-E196BF54C81D}">
      <dsp:nvSpPr>
        <dsp:cNvPr id="0" name=""/>
        <dsp:cNvSpPr/>
      </dsp:nvSpPr>
      <dsp:spPr>
        <a:xfrm>
          <a:off x="832768" y="902956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you have large datasets and complex queries.</a:t>
          </a:r>
        </a:p>
      </dsp:txBody>
      <dsp:txXfrm>
        <a:off x="832768" y="902956"/>
        <a:ext cx="5073412" cy="721011"/>
      </dsp:txXfrm>
    </dsp:sp>
    <dsp:sp modelId="{0721351D-C88A-4E03-A52D-94B306E3F706}">
      <dsp:nvSpPr>
        <dsp:cNvPr id="0" name=""/>
        <dsp:cNvSpPr/>
      </dsp:nvSpPr>
      <dsp:spPr>
        <a:xfrm>
          <a:off x="0" y="1804220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64617-519B-4DD9-BDFA-8E10013B90CF}">
      <dsp:nvSpPr>
        <dsp:cNvPr id="0" name=""/>
        <dsp:cNvSpPr/>
      </dsp:nvSpPr>
      <dsp:spPr>
        <a:xfrm>
          <a:off x="218105" y="1966448"/>
          <a:ext cx="396556" cy="396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A9DC4-47DC-455B-B0B7-250463B6386D}">
      <dsp:nvSpPr>
        <dsp:cNvPr id="0" name=""/>
        <dsp:cNvSpPr/>
      </dsp:nvSpPr>
      <dsp:spPr>
        <a:xfrm>
          <a:off x="832768" y="1804220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Mange structured and unstructured dataset.</a:t>
          </a:r>
        </a:p>
      </dsp:txBody>
      <dsp:txXfrm>
        <a:off x="832768" y="1804220"/>
        <a:ext cx="5073412" cy="721011"/>
      </dsp:txXfrm>
    </dsp:sp>
    <dsp:sp modelId="{B876F0A8-3B48-4D47-8001-AC251456582D}">
      <dsp:nvSpPr>
        <dsp:cNvPr id="0" name=""/>
        <dsp:cNvSpPr/>
      </dsp:nvSpPr>
      <dsp:spPr>
        <a:xfrm>
          <a:off x="0" y="2705485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69F01-7056-484E-915D-950F269554E5}">
      <dsp:nvSpPr>
        <dsp:cNvPr id="0" name=""/>
        <dsp:cNvSpPr/>
      </dsp:nvSpPr>
      <dsp:spPr>
        <a:xfrm>
          <a:off x="218105" y="2867713"/>
          <a:ext cx="396556" cy="396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ED65B-F21C-429D-A0DB-7AE4DAD47E87}">
      <dsp:nvSpPr>
        <dsp:cNvPr id="0" name=""/>
        <dsp:cNvSpPr/>
      </dsp:nvSpPr>
      <dsp:spPr>
        <a:xfrm>
          <a:off x="832768" y="2705485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Pipeline Orchestration.</a:t>
          </a:r>
        </a:p>
      </dsp:txBody>
      <dsp:txXfrm>
        <a:off x="832768" y="2705485"/>
        <a:ext cx="5073412" cy="721011"/>
      </dsp:txXfrm>
    </dsp:sp>
    <dsp:sp modelId="{3BEBD779-B672-457D-BA00-1716E41D4AB6}">
      <dsp:nvSpPr>
        <dsp:cNvPr id="0" name=""/>
        <dsp:cNvSpPr/>
      </dsp:nvSpPr>
      <dsp:spPr>
        <a:xfrm>
          <a:off x="0" y="3606749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645B6-87C5-4513-8562-D1CBCFC65E13}">
      <dsp:nvSpPr>
        <dsp:cNvPr id="0" name=""/>
        <dsp:cNvSpPr/>
      </dsp:nvSpPr>
      <dsp:spPr>
        <a:xfrm>
          <a:off x="218105" y="3768977"/>
          <a:ext cx="396556" cy="396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DACD-7BA0-4287-A39F-02F34C39BB1A}">
      <dsp:nvSpPr>
        <dsp:cNvPr id="0" name=""/>
        <dsp:cNvSpPr/>
      </dsp:nvSpPr>
      <dsp:spPr>
        <a:xfrm>
          <a:off x="832768" y="3606749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Analytics on real time operation.</a:t>
          </a:r>
        </a:p>
      </dsp:txBody>
      <dsp:txXfrm>
        <a:off x="832768" y="3606749"/>
        <a:ext cx="5073412" cy="721011"/>
      </dsp:txXfrm>
    </dsp:sp>
    <dsp:sp modelId="{D1A98591-DBA3-43D8-9A33-FAE347140B59}">
      <dsp:nvSpPr>
        <dsp:cNvPr id="0" name=""/>
        <dsp:cNvSpPr/>
      </dsp:nvSpPr>
      <dsp:spPr>
        <a:xfrm>
          <a:off x="0" y="4508014"/>
          <a:ext cx="5906181" cy="721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E9D79-2C3A-4819-AD55-D574D6CBE211}">
      <dsp:nvSpPr>
        <dsp:cNvPr id="0" name=""/>
        <dsp:cNvSpPr/>
      </dsp:nvSpPr>
      <dsp:spPr>
        <a:xfrm>
          <a:off x="218105" y="4670241"/>
          <a:ext cx="396556" cy="3965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2C349-AFD3-413F-A303-A318FE20047F}">
      <dsp:nvSpPr>
        <dsp:cNvPr id="0" name=""/>
        <dsp:cNvSpPr/>
      </dsp:nvSpPr>
      <dsp:spPr>
        <a:xfrm>
          <a:off x="832768" y="4508014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you want to integrate all Microsoft Azure Service.</a:t>
          </a:r>
        </a:p>
      </dsp:txBody>
      <dsp:txXfrm>
        <a:off x="832768" y="4508014"/>
        <a:ext cx="5073412" cy="721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7BC42-8B2B-4C4A-8D80-802958DEFB88}">
      <dsp:nvSpPr>
        <dsp:cNvPr id="0" name=""/>
        <dsp:cNvSpPr/>
      </dsp:nvSpPr>
      <dsp:spPr>
        <a:xfrm>
          <a:off x="287043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5E827-980A-4F1D-A28D-EC055AF249C3}">
      <dsp:nvSpPr>
        <dsp:cNvPr id="0" name=""/>
        <dsp:cNvSpPr/>
      </dsp:nvSpPr>
      <dsp:spPr>
        <a:xfrm>
          <a:off x="477168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F44E6-68D2-46C0-87CF-AA2E91F3EC41}">
      <dsp:nvSpPr>
        <dsp:cNvPr id="0" name=""/>
        <dsp:cNvSpPr/>
      </dsp:nvSpPr>
      <dsp:spPr>
        <a:xfrm>
          <a:off x="1856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Conditional Constructs</a:t>
          </a:r>
        </a:p>
      </dsp:txBody>
      <dsp:txXfrm>
        <a:off x="1856" y="2155306"/>
        <a:ext cx="1462500" cy="585000"/>
      </dsp:txXfrm>
    </dsp:sp>
    <dsp:sp modelId="{EEB4B75C-DD2B-4635-B31B-A2B16425D1FF}">
      <dsp:nvSpPr>
        <dsp:cNvPr id="0" name=""/>
        <dsp:cNvSpPr/>
      </dsp:nvSpPr>
      <dsp:spPr>
        <a:xfrm>
          <a:off x="2005481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00A7-203C-4A39-92D6-8C386E45BDE3}">
      <dsp:nvSpPr>
        <dsp:cNvPr id="0" name=""/>
        <dsp:cNvSpPr/>
      </dsp:nvSpPr>
      <dsp:spPr>
        <a:xfrm>
          <a:off x="2195606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41466-31A8-42E5-8CC9-1EAF0139125F}">
      <dsp:nvSpPr>
        <dsp:cNvPr id="0" name=""/>
        <dsp:cNvSpPr/>
      </dsp:nvSpPr>
      <dsp:spPr>
        <a:xfrm>
          <a:off x="1720293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Iterative Constructs</a:t>
          </a:r>
        </a:p>
      </dsp:txBody>
      <dsp:txXfrm>
        <a:off x="1720293" y="2155306"/>
        <a:ext cx="1462500" cy="585000"/>
      </dsp:txXfrm>
    </dsp:sp>
    <dsp:sp modelId="{2142C54A-A39B-466D-93C4-5D6D438AAFD7}">
      <dsp:nvSpPr>
        <dsp:cNvPr id="0" name=""/>
        <dsp:cNvSpPr/>
      </dsp:nvSpPr>
      <dsp:spPr>
        <a:xfrm>
          <a:off x="3723918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F1371-E603-4D44-B132-044B5E1019D9}">
      <dsp:nvSpPr>
        <dsp:cNvPr id="0" name=""/>
        <dsp:cNvSpPr/>
      </dsp:nvSpPr>
      <dsp:spPr>
        <a:xfrm>
          <a:off x="3914043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0A396-C3B8-4233-A421-18F316286AB1}">
      <dsp:nvSpPr>
        <dsp:cNvPr id="0" name=""/>
        <dsp:cNvSpPr/>
      </dsp:nvSpPr>
      <dsp:spPr>
        <a:xfrm>
          <a:off x="3438731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Arithmetic Operators</a:t>
          </a:r>
        </a:p>
      </dsp:txBody>
      <dsp:txXfrm>
        <a:off x="3438731" y="2155306"/>
        <a:ext cx="1462500" cy="585000"/>
      </dsp:txXfrm>
    </dsp:sp>
    <dsp:sp modelId="{50EC85E9-5E20-4B20-B408-33811A85FED9}">
      <dsp:nvSpPr>
        <dsp:cNvPr id="0" name=""/>
        <dsp:cNvSpPr/>
      </dsp:nvSpPr>
      <dsp:spPr>
        <a:xfrm>
          <a:off x="5442356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3F502-0E76-42DB-90E7-13FC44344CA8}">
      <dsp:nvSpPr>
        <dsp:cNvPr id="0" name=""/>
        <dsp:cNvSpPr/>
      </dsp:nvSpPr>
      <dsp:spPr>
        <a:xfrm>
          <a:off x="5632481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A3368-6EE1-4A10-9FE1-70A51365B221}">
      <dsp:nvSpPr>
        <dsp:cNvPr id="0" name=""/>
        <dsp:cNvSpPr/>
      </dsp:nvSpPr>
      <dsp:spPr>
        <a:xfrm>
          <a:off x="5157168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Logical Operators</a:t>
          </a:r>
        </a:p>
      </dsp:txBody>
      <dsp:txXfrm>
        <a:off x="5157168" y="2155306"/>
        <a:ext cx="1462500" cy="585000"/>
      </dsp:txXfrm>
    </dsp:sp>
    <dsp:sp modelId="{694E1B34-B196-4D5F-9148-705EAAD6271C}">
      <dsp:nvSpPr>
        <dsp:cNvPr id="0" name=""/>
        <dsp:cNvSpPr/>
      </dsp:nvSpPr>
      <dsp:spPr>
        <a:xfrm>
          <a:off x="7160793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90BD-49F9-4C21-915D-6C0A0A1A7A66}">
      <dsp:nvSpPr>
        <dsp:cNvPr id="0" name=""/>
        <dsp:cNvSpPr/>
      </dsp:nvSpPr>
      <dsp:spPr>
        <a:xfrm>
          <a:off x="7350918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4F4A3-8A88-4BEE-98E2-09B6D5AF47FA}">
      <dsp:nvSpPr>
        <dsp:cNvPr id="0" name=""/>
        <dsp:cNvSpPr/>
      </dsp:nvSpPr>
      <dsp:spPr>
        <a:xfrm>
          <a:off x="6875606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Control Structures and User Defined Functions</a:t>
          </a:r>
        </a:p>
      </dsp:txBody>
      <dsp:txXfrm>
        <a:off x="6875606" y="2155306"/>
        <a:ext cx="1462500" cy="585000"/>
      </dsp:txXfrm>
    </dsp:sp>
    <dsp:sp modelId="{0A90637E-A02E-40C4-BC99-E2E9383BB434}">
      <dsp:nvSpPr>
        <dsp:cNvPr id="0" name=""/>
        <dsp:cNvSpPr/>
      </dsp:nvSpPr>
      <dsp:spPr>
        <a:xfrm>
          <a:off x="8879231" y="985305"/>
          <a:ext cx="892125" cy="892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F982E-6EDB-4D34-92D7-6A32FB4ED014}">
      <dsp:nvSpPr>
        <dsp:cNvPr id="0" name=""/>
        <dsp:cNvSpPr/>
      </dsp:nvSpPr>
      <dsp:spPr>
        <a:xfrm>
          <a:off x="9069356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E6CEB-199A-47F1-B924-A26DFF158A9C}">
      <dsp:nvSpPr>
        <dsp:cNvPr id="0" name=""/>
        <dsp:cNvSpPr/>
      </dsp:nvSpPr>
      <dsp:spPr>
        <a:xfrm>
          <a:off x="8594043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Loops (While, For, Break and Continue)</a:t>
          </a:r>
        </a:p>
      </dsp:txBody>
      <dsp:txXfrm>
        <a:off x="8594043" y="2155306"/>
        <a:ext cx="1462500" cy="58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C05DA-C30A-4FFE-8A0D-8E4DFA6A4F02}">
      <dsp:nvSpPr>
        <dsp:cNvPr id="0" name=""/>
        <dsp:cNvSpPr/>
      </dsp:nvSpPr>
      <dsp:spPr>
        <a:xfrm>
          <a:off x="0" y="47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F30D5-9412-47B7-857B-6707F98F0FD4}">
      <dsp:nvSpPr>
        <dsp:cNvPr id="0" name=""/>
        <dsp:cNvSpPr/>
      </dsp:nvSpPr>
      <dsp:spPr>
        <a:xfrm>
          <a:off x="0" y="479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Defined</a:t>
          </a:r>
        </a:p>
      </dsp:txBody>
      <dsp:txXfrm>
        <a:off x="0" y="479"/>
        <a:ext cx="10058399" cy="436773"/>
      </dsp:txXfrm>
    </dsp:sp>
    <dsp:sp modelId="{F95A6222-175C-4C9F-997F-B405F48C561B}">
      <dsp:nvSpPr>
        <dsp:cNvPr id="0" name=""/>
        <dsp:cNvSpPr/>
      </dsp:nvSpPr>
      <dsp:spPr>
        <a:xfrm>
          <a:off x="0" y="4372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EBF7A-CE20-4A4B-9976-0F295FCA0A01}">
      <dsp:nvSpPr>
        <dsp:cNvPr id="0" name=""/>
        <dsp:cNvSpPr/>
      </dsp:nvSpPr>
      <dsp:spPr>
        <a:xfrm>
          <a:off x="0" y="437253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Lists Slicing</a:t>
          </a:r>
        </a:p>
      </dsp:txBody>
      <dsp:txXfrm>
        <a:off x="0" y="437253"/>
        <a:ext cx="10058399" cy="436773"/>
      </dsp:txXfrm>
    </dsp:sp>
    <dsp:sp modelId="{6D11C62F-9D04-4C4D-ABED-FE7BEAC3903C}">
      <dsp:nvSpPr>
        <dsp:cNvPr id="0" name=""/>
        <dsp:cNvSpPr/>
      </dsp:nvSpPr>
      <dsp:spPr>
        <a:xfrm>
          <a:off x="0" y="87402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7D79B-0377-4445-B5E4-C84134053F05}">
      <dsp:nvSpPr>
        <dsp:cNvPr id="0" name=""/>
        <dsp:cNvSpPr/>
      </dsp:nvSpPr>
      <dsp:spPr>
        <a:xfrm>
          <a:off x="0" y="874026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List Manupulation</a:t>
          </a:r>
        </a:p>
      </dsp:txBody>
      <dsp:txXfrm>
        <a:off x="0" y="874026"/>
        <a:ext cx="10058399" cy="436773"/>
      </dsp:txXfrm>
    </dsp:sp>
    <dsp:sp modelId="{A0C26ADA-C599-4269-A994-10B539AF332E}">
      <dsp:nvSpPr>
        <dsp:cNvPr id="0" name=""/>
        <dsp:cNvSpPr/>
      </dsp:nvSpPr>
      <dsp:spPr>
        <a:xfrm>
          <a:off x="0" y="131079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D8DF-2842-4909-8864-4D7A45DB7F7A}">
      <dsp:nvSpPr>
        <dsp:cNvPr id="0" name=""/>
        <dsp:cNvSpPr/>
      </dsp:nvSpPr>
      <dsp:spPr>
        <a:xfrm>
          <a:off x="0" y="1310799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Command Line Arguments</a:t>
          </a:r>
        </a:p>
      </dsp:txBody>
      <dsp:txXfrm>
        <a:off x="0" y="1310799"/>
        <a:ext cx="10058399" cy="436773"/>
      </dsp:txXfrm>
    </dsp:sp>
    <dsp:sp modelId="{8C4491EF-6F51-4D7C-AB8D-7095ADFCF8B8}">
      <dsp:nvSpPr>
        <dsp:cNvPr id="0" name=""/>
        <dsp:cNvSpPr/>
      </dsp:nvSpPr>
      <dsp:spPr>
        <a:xfrm>
          <a:off x="0" y="174757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A1A5-97A5-44FD-8F25-4EB4BD2D2334}">
      <dsp:nvSpPr>
        <dsp:cNvPr id="0" name=""/>
        <dsp:cNvSpPr/>
      </dsp:nvSpPr>
      <dsp:spPr>
        <a:xfrm>
          <a:off x="0" y="1747573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Iterables and Iterators</a:t>
          </a:r>
        </a:p>
      </dsp:txBody>
      <dsp:txXfrm>
        <a:off x="0" y="1747573"/>
        <a:ext cx="10058399" cy="436773"/>
      </dsp:txXfrm>
    </dsp:sp>
    <dsp:sp modelId="{073382E7-437A-4990-AC01-C82B15278F4F}">
      <dsp:nvSpPr>
        <dsp:cNvPr id="0" name=""/>
        <dsp:cNvSpPr/>
      </dsp:nvSpPr>
      <dsp:spPr>
        <a:xfrm>
          <a:off x="0" y="218434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A820A-EC77-40AD-AF04-DC44E54A6265}">
      <dsp:nvSpPr>
        <dsp:cNvPr id="0" name=""/>
        <dsp:cNvSpPr/>
      </dsp:nvSpPr>
      <dsp:spPr>
        <a:xfrm>
          <a:off x="0" y="2184346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List Comprehension</a:t>
          </a:r>
        </a:p>
      </dsp:txBody>
      <dsp:txXfrm>
        <a:off x="0" y="2184346"/>
        <a:ext cx="10058399" cy="436773"/>
      </dsp:txXfrm>
    </dsp:sp>
    <dsp:sp modelId="{EC78C393-AFA0-4362-837C-B5E83449A686}">
      <dsp:nvSpPr>
        <dsp:cNvPr id="0" name=""/>
        <dsp:cNvSpPr/>
      </dsp:nvSpPr>
      <dsp:spPr>
        <a:xfrm>
          <a:off x="0" y="262112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4542F-00D0-46F3-BD13-6538DA5748FB}">
      <dsp:nvSpPr>
        <dsp:cNvPr id="0" name=""/>
        <dsp:cNvSpPr/>
      </dsp:nvSpPr>
      <dsp:spPr>
        <a:xfrm>
          <a:off x="0" y="2621120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Lambdas and Map</a:t>
          </a:r>
        </a:p>
      </dsp:txBody>
      <dsp:txXfrm>
        <a:off x="0" y="2621120"/>
        <a:ext cx="10058399" cy="436773"/>
      </dsp:txXfrm>
    </dsp:sp>
    <dsp:sp modelId="{6801926E-7DB7-4168-A52A-1E70D56A2BED}">
      <dsp:nvSpPr>
        <dsp:cNvPr id="0" name=""/>
        <dsp:cNvSpPr/>
      </dsp:nvSpPr>
      <dsp:spPr>
        <a:xfrm>
          <a:off x="0" y="305789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C715F-E578-4805-B31D-81A72E3B5C0C}">
      <dsp:nvSpPr>
        <dsp:cNvPr id="0" name=""/>
        <dsp:cNvSpPr/>
      </dsp:nvSpPr>
      <dsp:spPr>
        <a:xfrm>
          <a:off x="0" y="3057893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Tuples and Dictionary</a:t>
          </a:r>
        </a:p>
      </dsp:txBody>
      <dsp:txXfrm>
        <a:off x="0" y="3057893"/>
        <a:ext cx="10058399" cy="436773"/>
      </dsp:txXfrm>
    </dsp:sp>
    <dsp:sp modelId="{2A25E8D0-EC88-4CD0-A387-2B5FA1F23A48}">
      <dsp:nvSpPr>
        <dsp:cNvPr id="0" name=""/>
        <dsp:cNvSpPr/>
      </dsp:nvSpPr>
      <dsp:spPr>
        <a:xfrm>
          <a:off x="0" y="349466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5598A-D282-4029-9F38-AEE06753D619}">
      <dsp:nvSpPr>
        <dsp:cNvPr id="0" name=""/>
        <dsp:cNvSpPr/>
      </dsp:nvSpPr>
      <dsp:spPr>
        <a:xfrm>
          <a:off x="0" y="3494666"/>
          <a:ext cx="10058399" cy="43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Lambdas and List Compression</a:t>
          </a:r>
        </a:p>
      </dsp:txBody>
      <dsp:txXfrm>
        <a:off x="0" y="3494666"/>
        <a:ext cx="10058399" cy="436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7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0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7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0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1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618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700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DB35FAE-452B-4B6B-89B0-97A88D38C80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E1F4688-E07E-41DE-9DF0-DF84D3FAF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E3B7-E7D4-638A-6C94-D6818F252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520" y="1272800"/>
            <a:ext cx="6544620" cy="4312402"/>
          </a:xfrm>
        </p:spPr>
        <p:txBody>
          <a:bodyPr anchor="ctr">
            <a:normAutofit/>
          </a:bodyPr>
          <a:lstStyle/>
          <a:p>
            <a:pPr algn="r"/>
            <a:r>
              <a:rPr lang="en-US" sz="6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bootcamp week-3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1E8D-A07F-A479-D3CD-D6C663A1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3440" y="1272800"/>
            <a:ext cx="2481307" cy="431240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Shivam Jindal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33C2B3C-0EFC-266F-98B1-14B12C94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178560"/>
            <a:ext cx="6119086" cy="324311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92C3C-1B65-B076-514C-2E6FA806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0" y="1178560"/>
            <a:ext cx="6134787" cy="32360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153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31C294ED-4864-73F6-3A57-440F7AD78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170434"/>
            <a:ext cx="6150188" cy="32442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807D66-256D-1E53-6EE6-E106357E3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76" y="1170434"/>
            <a:ext cx="6150192" cy="3244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305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003DDB-0494-A2B4-FCBB-F0D71232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222557"/>
            <a:ext cx="5896188" cy="342313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86E9CC-851D-1DF4-065D-41A2D31B7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222556"/>
            <a:ext cx="5896187" cy="34231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11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D70C8A-A50E-4B41-86A2-E2F8558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79F0-3FD5-3A6E-789C-A8EFDACE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21F79F-1EFB-5434-F4F8-10F7B4043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4616" y="2626840"/>
            <a:ext cx="7245103" cy="31317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General-purpose, high-level programming language.</a:t>
            </a: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Interpreted, no compilation needed for execution.</a:t>
            </a: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Versatile, used in various domains.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Dynamically typed, no explicit type declarations.</a:t>
            </a: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standard library, extensive built-in modules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Readable syntax, easy to understand.</a:t>
            </a:r>
          </a:p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community, rich ecosystem of libraries.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3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29FA-4CFA-ADDB-DDC8-9E2C794DA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Statements and Operators in Python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BF8315-B2A5-821F-77F3-39E45F12F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00832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02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072F-3305-7C8D-A4A6-74A6E82C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and Methods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BB09F7D-C7E3-73DB-F4A6-8E7309FA4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458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34FB-9F97-9C0E-0ABE-0347735F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Azure Synapse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8B02-7902-16C5-1C6E-66B96DECE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28149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53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D37FA-369D-5F41-175D-79BD9622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of Synapse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5A560D-4498-AA6F-DB0F-45063A7C6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892115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34908C-AD6B-A2A0-8D39-658BC169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249781"/>
            <a:ext cx="5774706" cy="336868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882B87-68F2-D98A-AD74-9011783E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9781"/>
            <a:ext cx="5774267" cy="3368685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FC2A8-79D0-D251-3F4A-3BD9DFEE469E}"/>
              </a:ext>
            </a:extLst>
          </p:cNvPr>
          <p:cNvSpPr txBox="1"/>
          <p:nvPr/>
        </p:nvSpPr>
        <p:spPr>
          <a:xfrm>
            <a:off x="3786345" y="497161"/>
            <a:ext cx="4619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Subscribing 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24768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CEBC54-E36A-1A12-2093-7B1243EB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395985"/>
            <a:ext cx="5848094" cy="3419296"/>
          </a:xfrm>
          <a:prstGeom prst="rect">
            <a:avLst/>
          </a:prstGeom>
        </p:spPr>
      </p:pic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A84A35C-437B-436B-0C1C-7B3A1052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5984"/>
            <a:ext cx="5700440" cy="34192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172A1-F40C-AEF7-8B01-DC2F574078F0}"/>
              </a:ext>
            </a:extLst>
          </p:cNvPr>
          <p:cNvSpPr txBox="1"/>
          <p:nvPr/>
        </p:nvSpPr>
        <p:spPr>
          <a:xfrm>
            <a:off x="3637280" y="630782"/>
            <a:ext cx="4551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Table Using OpenRowSet</a:t>
            </a:r>
          </a:p>
        </p:txBody>
      </p:sp>
    </p:spTree>
    <p:extLst>
      <p:ext uri="{BB962C8B-B14F-4D97-AF65-F5344CB8AC3E}">
        <p14:creationId xmlns:p14="http://schemas.microsoft.com/office/powerpoint/2010/main" val="95487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29CF2E8-5982-511E-7550-E0D4BD8D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41" y="1422402"/>
            <a:ext cx="6048026" cy="3300201"/>
          </a:xfrm>
          <a:prstGeom prst="rect">
            <a:avLst/>
          </a:prstGeom>
        </p:spPr>
      </p:pic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84EBB66-0BF7-7F05-0ED4-0BF636F7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422400"/>
            <a:ext cx="5860348" cy="3300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BE8D-3206-7588-F557-63663AC19A67}"/>
              </a:ext>
            </a:extLst>
          </p:cNvPr>
          <p:cNvSpPr txBox="1"/>
          <p:nvPr/>
        </p:nvSpPr>
        <p:spPr>
          <a:xfrm>
            <a:off x="3981734" y="669780"/>
            <a:ext cx="42285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using External Data Source</a:t>
            </a:r>
          </a:p>
        </p:txBody>
      </p:sp>
    </p:spTree>
    <p:extLst>
      <p:ext uri="{BB962C8B-B14F-4D97-AF65-F5344CB8AC3E}">
        <p14:creationId xmlns:p14="http://schemas.microsoft.com/office/powerpoint/2010/main" val="261138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B0E7-8EC0-ECE2-8C4B-22599751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Pools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DD88-B176-8E5D-7B8D-63423DE9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752" y="2014194"/>
            <a:ext cx="4754880" cy="64008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Serverless SQL Pool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BF8C2-CB6B-E57B-9713-2F9AC2D7E3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Dedicated Resources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Performance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Shared Environment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Scaling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Ad-Hoc and Unpredictable Queries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BD903-E2A6-33FE-2862-118BFAE41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015986"/>
            <a:ext cx="4754880" cy="64008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SQL Pool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EFAC8-9A80-FBF7-7890-1F04FF23B1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Resources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Multi-User and Multi-Query Concurrency</a:t>
            </a:r>
            <a:endParaRPr lang="en-US" sz="22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Vertical and Horizontal Scaling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Cost</a:t>
            </a:r>
          </a:p>
          <a:p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Enterprises with Predictable Workloads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5FF8B3-EFD4-F670-0C75-2A8E4437F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259840"/>
            <a:ext cx="5920926" cy="3352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39034F-A66C-67A6-306B-BD80D424A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39" y="1259840"/>
            <a:ext cx="5920929" cy="3352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008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8302-4769-3667-1793-A62A2CB3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Using Power BI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9278682-F755-F955-37C4-7435EEFDB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4" y="2128574"/>
            <a:ext cx="5612536" cy="3264398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170664-BCDA-C7E4-A377-4C4916DAD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18" y="2128574"/>
            <a:ext cx="5421318" cy="3264398"/>
          </a:xfrm>
        </p:spPr>
      </p:pic>
    </p:spTree>
    <p:extLst>
      <p:ext uri="{BB962C8B-B14F-4D97-AF65-F5344CB8AC3E}">
        <p14:creationId xmlns:p14="http://schemas.microsoft.com/office/powerpoint/2010/main" val="2635341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376</TotalTime>
  <Words>260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Garamond</vt:lpstr>
      <vt:lpstr>Times New Roman</vt:lpstr>
      <vt:lpstr>Savon</vt:lpstr>
      <vt:lpstr>Custom bootcamp week-3</vt:lpstr>
      <vt:lpstr>Azure Synapse Analytics</vt:lpstr>
      <vt:lpstr>Uses of Synapse</vt:lpstr>
      <vt:lpstr>PowerPoint Presentation</vt:lpstr>
      <vt:lpstr>PowerPoint Presentation</vt:lpstr>
      <vt:lpstr>PowerPoint Presentation</vt:lpstr>
      <vt:lpstr>SQL Pools</vt:lpstr>
      <vt:lpstr>PowerPoint Presentation</vt:lpstr>
      <vt:lpstr>Data Visualization Using Power BI</vt:lpstr>
      <vt:lpstr>PowerPoint Presentation</vt:lpstr>
      <vt:lpstr>PowerPoint Presentation</vt:lpstr>
      <vt:lpstr>PowerPoint Presentation</vt:lpstr>
      <vt:lpstr>Python</vt:lpstr>
      <vt:lpstr>Conditional Statements and Operators in Python</vt:lpstr>
      <vt:lpstr>Functions and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 week-3</dc:title>
  <dc:creator>Jindal, Shivam SBOBNG-PTIY/FBA</dc:creator>
  <cp:lastModifiedBy>Jindal, Shivam SBOBNG-PTIY/FBA</cp:lastModifiedBy>
  <cp:revision>9</cp:revision>
  <dcterms:created xsi:type="dcterms:W3CDTF">2023-09-14T03:29:45Z</dcterms:created>
  <dcterms:modified xsi:type="dcterms:W3CDTF">2023-09-15T10:59:18Z</dcterms:modified>
</cp:coreProperties>
</file>